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444" r:id="rId2"/>
    <p:sldId id="393" r:id="rId3"/>
    <p:sldId id="375" r:id="rId4"/>
    <p:sldId id="431" r:id="rId5"/>
    <p:sldId id="429" r:id="rId6"/>
    <p:sldId id="377" r:id="rId7"/>
    <p:sldId id="378" r:id="rId8"/>
    <p:sldId id="380" r:id="rId9"/>
    <p:sldId id="381" r:id="rId10"/>
    <p:sldId id="382" r:id="rId11"/>
    <p:sldId id="383" r:id="rId12"/>
    <p:sldId id="384" r:id="rId13"/>
    <p:sldId id="385" r:id="rId14"/>
    <p:sldId id="386" r:id="rId15"/>
    <p:sldId id="387" r:id="rId16"/>
    <p:sldId id="388" r:id="rId17"/>
    <p:sldId id="390" r:id="rId18"/>
    <p:sldId id="440" r:id="rId19"/>
    <p:sldId id="395" r:id="rId20"/>
    <p:sldId id="450" r:id="rId21"/>
    <p:sldId id="452" r:id="rId22"/>
    <p:sldId id="453" r:id="rId23"/>
    <p:sldId id="454" r:id="rId24"/>
    <p:sldId id="459" r:id="rId25"/>
    <p:sldId id="458" r:id="rId26"/>
    <p:sldId id="460" r:id="rId27"/>
    <p:sldId id="397" r:id="rId28"/>
    <p:sldId id="405" r:id="rId29"/>
    <p:sldId id="408" r:id="rId30"/>
    <p:sldId id="409" r:id="rId31"/>
    <p:sldId id="410" r:id="rId32"/>
    <p:sldId id="411" r:id="rId33"/>
    <p:sldId id="413" r:id="rId34"/>
    <p:sldId id="414" r:id="rId35"/>
    <p:sldId id="415" r:id="rId36"/>
    <p:sldId id="416" r:id="rId37"/>
    <p:sldId id="417" r:id="rId38"/>
    <p:sldId id="418" r:id="rId39"/>
    <p:sldId id="420" r:id="rId40"/>
    <p:sldId id="434" r:id="rId41"/>
    <p:sldId id="435" r:id="rId42"/>
    <p:sldId id="419" r:id="rId43"/>
    <p:sldId id="437" r:id="rId44"/>
    <p:sldId id="438" r:id="rId45"/>
    <p:sldId id="439" r:id="rId46"/>
    <p:sldId id="461" r:id="rId47"/>
    <p:sldId id="423" r:id="rId48"/>
    <p:sldId id="422" r:id="rId49"/>
    <p:sldId id="462" r:id="rId50"/>
    <p:sldId id="463" r:id="rId51"/>
    <p:sldId id="424" r:id="rId52"/>
    <p:sldId id="441" r:id="rId53"/>
    <p:sldId id="425" r:id="rId54"/>
    <p:sldId id="426" r:id="rId55"/>
    <p:sldId id="464" r:id="rId56"/>
    <p:sldId id="470" r:id="rId57"/>
    <p:sldId id="465" r:id="rId58"/>
    <p:sldId id="427" r:id="rId59"/>
    <p:sldId id="443" r:id="rId60"/>
    <p:sldId id="466" r:id="rId61"/>
    <p:sldId id="469" r:id="rId62"/>
    <p:sldId id="451" r:id="rId63"/>
  </p:sldIdLst>
  <p:sldSz cx="12192000" cy="6858000"/>
  <p:notesSz cx="6858000" cy="9144000"/>
  <p:defaultTextStyle>
    <a:defPPr>
      <a:defRPr lang="en-US"/>
    </a:defPPr>
    <a:lvl1pPr marL="0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5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32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48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63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79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94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11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26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7D8A95-32CD-A442-A133-994EA6CCFAF8}">
          <p14:sldIdLst>
            <p14:sldId id="444"/>
            <p14:sldId id="393"/>
            <p14:sldId id="375"/>
            <p14:sldId id="431"/>
            <p14:sldId id="429"/>
            <p14:sldId id="377"/>
            <p14:sldId id="378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90"/>
            <p14:sldId id="440"/>
            <p14:sldId id="395"/>
            <p14:sldId id="450"/>
            <p14:sldId id="452"/>
            <p14:sldId id="453"/>
            <p14:sldId id="454"/>
            <p14:sldId id="459"/>
            <p14:sldId id="458"/>
            <p14:sldId id="460"/>
            <p14:sldId id="397"/>
            <p14:sldId id="405"/>
            <p14:sldId id="408"/>
            <p14:sldId id="409"/>
            <p14:sldId id="410"/>
            <p14:sldId id="411"/>
            <p14:sldId id="413"/>
            <p14:sldId id="414"/>
            <p14:sldId id="415"/>
            <p14:sldId id="416"/>
            <p14:sldId id="417"/>
            <p14:sldId id="418"/>
            <p14:sldId id="420"/>
            <p14:sldId id="434"/>
            <p14:sldId id="435"/>
            <p14:sldId id="419"/>
            <p14:sldId id="437"/>
            <p14:sldId id="438"/>
            <p14:sldId id="439"/>
            <p14:sldId id="461"/>
            <p14:sldId id="423"/>
            <p14:sldId id="422"/>
            <p14:sldId id="462"/>
            <p14:sldId id="463"/>
          </p14:sldIdLst>
        </p14:section>
        <p14:section name="E[" id="{D5E92838-4B32-1743-B4FC-D677339A2938}">
          <p14:sldIdLst>
            <p14:sldId id="424"/>
            <p14:sldId id="441"/>
            <p14:sldId id="425"/>
            <p14:sldId id="426"/>
            <p14:sldId id="464"/>
            <p14:sldId id="470"/>
            <p14:sldId id="465"/>
            <p14:sldId id="427"/>
            <p14:sldId id="443"/>
            <p14:sldId id="466"/>
            <p14:sldId id="469"/>
            <p14:sldId id="45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4125"/>
    <a:srgbClr val="EEB0A4"/>
    <a:srgbClr val="FDCDE4"/>
    <a:srgbClr val="56F8F4"/>
    <a:srgbClr val="CEFDFC"/>
    <a:srgbClr val="F963AA"/>
    <a:srgbClr val="09D1CC"/>
    <a:srgbClr val="F73792"/>
    <a:srgbClr val="C7D050"/>
    <a:srgbClr val="0B5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0CD26B-6D7C-A942-8342-01C7C5293B92}" v="600" dt="2025-11-21T18:23:29.2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4"/>
    <p:restoredTop sz="94694"/>
  </p:normalViewPr>
  <p:slideViewPr>
    <p:cSldViewPr snapToGrid="0">
      <p:cViewPr varScale="1">
        <p:scale>
          <a:sx n="116" d="100"/>
          <a:sy n="116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 Hug" userId="e2159f7335c131c2" providerId="LiveId" clId="{0EDB6E27-9086-5277-AB10-A63F9A905C93}"/>
    <pc:docChg chg="undo custSel addSld delSld modSld modSection">
      <pc:chgData name="Josh Hug" userId="e2159f7335c131c2" providerId="LiveId" clId="{0EDB6E27-9086-5277-AB10-A63F9A905C93}" dt="2025-11-21T18:23:37.433" v="1201" actId="478"/>
      <pc:docMkLst>
        <pc:docMk/>
      </pc:docMkLst>
      <pc:sldChg chg="addSp delSp modSp mod addAnim delAnim">
        <pc:chgData name="Josh Hug" userId="e2159f7335c131c2" providerId="LiveId" clId="{0EDB6E27-9086-5277-AB10-A63F9A905C93}" dt="2025-11-20T17:31:48.928" v="35" actId="478"/>
        <pc:sldMkLst>
          <pc:docMk/>
          <pc:sldMk cId="3468379144" sldId="385"/>
        </pc:sldMkLst>
        <pc:spChg chg="add del">
          <ac:chgData name="Josh Hug" userId="e2159f7335c131c2" providerId="LiveId" clId="{0EDB6E27-9086-5277-AB10-A63F9A905C93}" dt="2025-11-20T17:31:48.928" v="35" actId="478"/>
          <ac:spMkLst>
            <pc:docMk/>
            <pc:sldMk cId="3468379144" sldId="385"/>
            <ac:spMk id="4" creationId="{94FC6539-4CB3-3310-FE77-6CBDBF38EACA}"/>
          </ac:spMkLst>
        </pc:spChg>
        <pc:spChg chg="add del">
          <ac:chgData name="Josh Hug" userId="e2159f7335c131c2" providerId="LiveId" clId="{0EDB6E27-9086-5277-AB10-A63F9A905C93}" dt="2025-11-20T17:31:48.928" v="35" actId="478"/>
          <ac:spMkLst>
            <pc:docMk/>
            <pc:sldMk cId="3468379144" sldId="385"/>
            <ac:spMk id="7" creationId="{4C8792B4-43AD-5F36-2F98-60B24389E337}"/>
          </ac:spMkLst>
        </pc:spChg>
        <pc:spChg chg="add del">
          <ac:chgData name="Josh Hug" userId="e2159f7335c131c2" providerId="LiveId" clId="{0EDB6E27-9086-5277-AB10-A63F9A905C93}" dt="2025-11-20T17:31:48.525" v="34" actId="478"/>
          <ac:spMkLst>
            <pc:docMk/>
            <pc:sldMk cId="3468379144" sldId="385"/>
            <ac:spMk id="8" creationId="{36851D97-BE9C-849D-1981-B0F04FDA1F65}"/>
          </ac:spMkLst>
        </pc:spChg>
        <pc:spChg chg="add del">
          <ac:chgData name="Josh Hug" userId="e2159f7335c131c2" providerId="LiveId" clId="{0EDB6E27-9086-5277-AB10-A63F9A905C93}" dt="2025-11-20T17:31:48.928" v="35" actId="478"/>
          <ac:spMkLst>
            <pc:docMk/>
            <pc:sldMk cId="3468379144" sldId="385"/>
            <ac:spMk id="10" creationId="{EC04E4DF-A46D-BA6D-7763-C44B9F613A16}"/>
          </ac:spMkLst>
        </pc:spChg>
        <pc:spChg chg="add del">
          <ac:chgData name="Josh Hug" userId="e2159f7335c131c2" providerId="LiveId" clId="{0EDB6E27-9086-5277-AB10-A63F9A905C93}" dt="2025-11-20T17:31:48.928" v="35" actId="478"/>
          <ac:spMkLst>
            <pc:docMk/>
            <pc:sldMk cId="3468379144" sldId="385"/>
            <ac:spMk id="11" creationId="{BE1C4491-E190-A11F-20EA-48C08B205BE1}"/>
          </ac:spMkLst>
        </pc:spChg>
        <pc:cxnChg chg="mod">
          <ac:chgData name="Josh Hug" userId="e2159f7335c131c2" providerId="LiveId" clId="{0EDB6E27-9086-5277-AB10-A63F9A905C93}" dt="2025-11-20T17:31:48.525" v="34" actId="478"/>
          <ac:cxnSpMkLst>
            <pc:docMk/>
            <pc:sldMk cId="3468379144" sldId="385"/>
            <ac:cxnSpMk id="18" creationId="{CCBEAC19-E790-355D-6A58-B97A6361D3BA}"/>
          </ac:cxnSpMkLst>
        </pc:cxnChg>
      </pc:sldChg>
      <pc:sldChg chg="modSp">
        <pc:chgData name="Josh Hug" userId="e2159f7335c131c2" providerId="LiveId" clId="{0EDB6E27-9086-5277-AB10-A63F9A905C93}" dt="2025-11-20T17:16:37.246" v="0" actId="207"/>
        <pc:sldMkLst>
          <pc:docMk/>
          <pc:sldMk cId="3611812724" sldId="386"/>
        </pc:sldMkLst>
        <pc:spChg chg="mod">
          <ac:chgData name="Josh Hug" userId="e2159f7335c131c2" providerId="LiveId" clId="{0EDB6E27-9086-5277-AB10-A63F9A905C93}" dt="2025-11-20T17:16:37.246" v="0" actId="207"/>
          <ac:spMkLst>
            <pc:docMk/>
            <pc:sldMk cId="3611812724" sldId="386"/>
            <ac:spMk id="5" creationId="{9BD365BF-712D-6135-0B24-13C12F6B3271}"/>
          </ac:spMkLst>
        </pc:spChg>
      </pc:sldChg>
      <pc:sldChg chg="modSp">
        <pc:chgData name="Josh Hug" userId="e2159f7335c131c2" providerId="LiveId" clId="{0EDB6E27-9086-5277-AB10-A63F9A905C93}" dt="2025-11-20T17:32:32.891" v="36" actId="14826"/>
        <pc:sldMkLst>
          <pc:docMk/>
          <pc:sldMk cId="2840646018" sldId="387"/>
        </pc:sldMkLst>
        <pc:picChg chg="mod">
          <ac:chgData name="Josh Hug" userId="e2159f7335c131c2" providerId="LiveId" clId="{0EDB6E27-9086-5277-AB10-A63F9A905C93}" dt="2025-11-20T17:32:32.891" v="36" actId="14826"/>
          <ac:picMkLst>
            <pc:docMk/>
            <pc:sldMk cId="2840646018" sldId="387"/>
            <ac:picMk id="5" creationId="{8AA51296-6E5B-7635-E663-FBF2D646051D}"/>
          </ac:picMkLst>
        </pc:picChg>
      </pc:sldChg>
      <pc:sldChg chg="del">
        <pc:chgData name="Josh Hug" userId="e2159f7335c131c2" providerId="LiveId" clId="{0EDB6E27-9086-5277-AB10-A63F9A905C93}" dt="2025-11-21T06:36:35.283" v="106" actId="2696"/>
        <pc:sldMkLst>
          <pc:docMk/>
          <pc:sldMk cId="1084266228" sldId="389"/>
        </pc:sldMkLst>
      </pc:sldChg>
      <pc:sldChg chg="modSp">
        <pc:chgData name="Josh Hug" userId="e2159f7335c131c2" providerId="LiveId" clId="{0EDB6E27-9086-5277-AB10-A63F9A905C93}" dt="2025-11-21T06:34:16.984" v="42"/>
        <pc:sldMkLst>
          <pc:docMk/>
          <pc:sldMk cId="2928767223" sldId="393"/>
        </pc:sldMkLst>
        <pc:spChg chg="mod">
          <ac:chgData name="Josh Hug" userId="e2159f7335c131c2" providerId="LiveId" clId="{0EDB6E27-9086-5277-AB10-A63F9A905C93}" dt="2025-11-21T06:34:16.984" v="42"/>
          <ac:spMkLst>
            <pc:docMk/>
            <pc:sldMk cId="2928767223" sldId="393"/>
            <ac:spMk id="3" creationId="{06BE0775-E7D4-DC2B-994A-581CF4017F4B}"/>
          </ac:spMkLst>
        </pc:spChg>
      </pc:sldChg>
      <pc:sldChg chg="del">
        <pc:chgData name="Josh Hug" userId="e2159f7335c131c2" providerId="LiveId" clId="{0EDB6E27-9086-5277-AB10-A63F9A905C93}" dt="2025-11-21T06:36:41.928" v="109" actId="2696"/>
        <pc:sldMkLst>
          <pc:docMk/>
          <pc:sldMk cId="3655233264" sldId="394"/>
        </pc:sldMkLst>
      </pc:sldChg>
      <pc:sldChg chg="modSp mod">
        <pc:chgData name="Josh Hug" userId="e2159f7335c131c2" providerId="LiveId" clId="{0EDB6E27-9086-5277-AB10-A63F9A905C93}" dt="2025-11-21T06:34:16.984" v="42"/>
        <pc:sldMkLst>
          <pc:docMk/>
          <pc:sldMk cId="883528848" sldId="395"/>
        </pc:sldMkLst>
        <pc:spChg chg="mod">
          <ac:chgData name="Josh Hug" userId="e2159f7335c131c2" providerId="LiveId" clId="{0EDB6E27-9086-5277-AB10-A63F9A905C93}" dt="2025-11-21T06:34:01.203" v="41" actId="20577"/>
          <ac:spMkLst>
            <pc:docMk/>
            <pc:sldMk cId="883528848" sldId="395"/>
            <ac:spMk id="2" creationId="{0F033658-A20A-A112-7CCC-0EF84D01FB20}"/>
          </ac:spMkLst>
        </pc:spChg>
        <pc:spChg chg="mod">
          <ac:chgData name="Josh Hug" userId="e2159f7335c131c2" providerId="LiveId" clId="{0EDB6E27-9086-5277-AB10-A63F9A905C93}" dt="2025-11-21T06:34:16.984" v="42"/>
          <ac:spMkLst>
            <pc:docMk/>
            <pc:sldMk cId="883528848" sldId="395"/>
            <ac:spMk id="3" creationId="{229E9FE9-A055-B36E-0DF2-6D0603411ADC}"/>
          </ac:spMkLst>
        </pc:spChg>
      </pc:sldChg>
      <pc:sldChg chg="del">
        <pc:chgData name="Josh Hug" userId="e2159f7335c131c2" providerId="LiveId" clId="{0EDB6E27-9086-5277-AB10-A63F9A905C93}" dt="2025-11-21T06:36:37.953" v="108" actId="2696"/>
        <pc:sldMkLst>
          <pc:docMk/>
          <pc:sldMk cId="1646759529" sldId="396"/>
        </pc:sldMkLst>
      </pc:sldChg>
      <pc:sldChg chg="delSp modSp add mod">
        <pc:chgData name="Josh Hug" userId="e2159f7335c131c2" providerId="LiveId" clId="{0EDB6E27-9086-5277-AB10-A63F9A905C93}" dt="2025-11-21T06:51:09.727" v="538" actId="20577"/>
        <pc:sldMkLst>
          <pc:docMk/>
          <pc:sldMk cId="1782906305" sldId="397"/>
        </pc:sldMkLst>
        <pc:spChg chg="mod">
          <ac:chgData name="Josh Hug" userId="e2159f7335c131c2" providerId="LiveId" clId="{0EDB6E27-9086-5277-AB10-A63F9A905C93}" dt="2025-11-21T06:51:09.727" v="538" actId="20577"/>
          <ac:spMkLst>
            <pc:docMk/>
            <pc:sldMk cId="1782906305" sldId="397"/>
            <ac:spMk id="3" creationId="{5C12C93F-0914-7FA0-F7F2-B323E9D87E62}"/>
          </ac:spMkLst>
        </pc:spChg>
        <pc:inkChg chg="del">
          <ac:chgData name="Josh Hug" userId="e2159f7335c131c2" providerId="LiveId" clId="{0EDB6E27-9086-5277-AB10-A63F9A905C93}" dt="2025-11-21T06:51:05.139" v="535" actId="478"/>
          <ac:inkMkLst>
            <pc:docMk/>
            <pc:sldMk cId="1782906305" sldId="397"/>
            <ac:inkMk id="5" creationId="{DE78A4E9-2DA4-FD55-A569-E62242269145}"/>
          </ac:inkMkLst>
        </pc:inkChg>
      </pc:sldChg>
      <pc:sldChg chg="del">
        <pc:chgData name="Josh Hug" userId="e2159f7335c131c2" providerId="LiveId" clId="{0EDB6E27-9086-5277-AB10-A63F9A905C93}" dt="2025-11-21T06:36:54.874" v="117" actId="2696"/>
        <pc:sldMkLst>
          <pc:docMk/>
          <pc:sldMk cId="2708877754" sldId="397"/>
        </pc:sldMkLst>
      </pc:sldChg>
      <pc:sldChg chg="del">
        <pc:chgData name="Josh Hug" userId="e2159f7335c131c2" providerId="LiveId" clId="{0EDB6E27-9086-5277-AB10-A63F9A905C93}" dt="2025-11-21T06:36:50.038" v="115" actId="2696"/>
        <pc:sldMkLst>
          <pc:docMk/>
          <pc:sldMk cId="2401966371" sldId="399"/>
        </pc:sldMkLst>
      </pc:sldChg>
      <pc:sldChg chg="del">
        <pc:chgData name="Josh Hug" userId="e2159f7335c131c2" providerId="LiveId" clId="{0EDB6E27-9086-5277-AB10-A63F9A905C93}" dt="2025-11-21T06:36:44.197" v="111" actId="2696"/>
        <pc:sldMkLst>
          <pc:docMk/>
          <pc:sldMk cId="2230180887" sldId="400"/>
        </pc:sldMkLst>
      </pc:sldChg>
      <pc:sldChg chg="del">
        <pc:chgData name="Josh Hug" userId="e2159f7335c131c2" providerId="LiveId" clId="{0EDB6E27-9086-5277-AB10-A63F9A905C93}" dt="2025-11-21T06:36:43.534" v="110" actId="2696"/>
        <pc:sldMkLst>
          <pc:docMk/>
          <pc:sldMk cId="1143056934" sldId="401"/>
        </pc:sldMkLst>
      </pc:sldChg>
      <pc:sldChg chg="del">
        <pc:chgData name="Josh Hug" userId="e2159f7335c131c2" providerId="LiveId" clId="{0EDB6E27-9086-5277-AB10-A63F9A905C93}" dt="2025-11-21T06:36:46.935" v="113" actId="2696"/>
        <pc:sldMkLst>
          <pc:docMk/>
          <pc:sldMk cId="1027214197" sldId="402"/>
        </pc:sldMkLst>
      </pc:sldChg>
      <pc:sldChg chg="del">
        <pc:chgData name="Josh Hug" userId="e2159f7335c131c2" providerId="LiveId" clId="{0EDB6E27-9086-5277-AB10-A63F9A905C93}" dt="2025-11-21T06:36:48.391" v="114" actId="2696"/>
        <pc:sldMkLst>
          <pc:docMk/>
          <pc:sldMk cId="257503764" sldId="403"/>
        </pc:sldMkLst>
      </pc:sldChg>
      <pc:sldChg chg="del">
        <pc:chgData name="Josh Hug" userId="e2159f7335c131c2" providerId="LiveId" clId="{0EDB6E27-9086-5277-AB10-A63F9A905C93}" dt="2025-11-21T06:36:51.018" v="116" actId="2696"/>
        <pc:sldMkLst>
          <pc:docMk/>
          <pc:sldMk cId="2432823938" sldId="404"/>
        </pc:sldMkLst>
      </pc:sldChg>
      <pc:sldChg chg="modSp">
        <pc:chgData name="Josh Hug" userId="e2159f7335c131c2" providerId="LiveId" clId="{0EDB6E27-9086-5277-AB10-A63F9A905C93}" dt="2025-11-21T06:50:04.624" v="525" actId="20577"/>
        <pc:sldMkLst>
          <pc:docMk/>
          <pc:sldMk cId="4183601359" sldId="405"/>
        </pc:sldMkLst>
        <pc:spChg chg="mod">
          <ac:chgData name="Josh Hug" userId="e2159f7335c131c2" providerId="LiveId" clId="{0EDB6E27-9086-5277-AB10-A63F9A905C93}" dt="2025-11-21T06:50:04.624" v="525" actId="20577"/>
          <ac:spMkLst>
            <pc:docMk/>
            <pc:sldMk cId="4183601359" sldId="405"/>
            <ac:spMk id="7" creationId="{EEA8D91D-E3BB-3FF9-2C39-3A817E5A85ED}"/>
          </ac:spMkLst>
        </pc:spChg>
      </pc:sldChg>
      <pc:sldChg chg="modSp">
        <pc:chgData name="Josh Hug" userId="e2159f7335c131c2" providerId="LiveId" clId="{0EDB6E27-9086-5277-AB10-A63F9A905C93}" dt="2025-11-21T06:50:12.126" v="531" actId="20577"/>
        <pc:sldMkLst>
          <pc:docMk/>
          <pc:sldMk cId="3657424023" sldId="408"/>
        </pc:sldMkLst>
        <pc:spChg chg="mod">
          <ac:chgData name="Josh Hug" userId="e2159f7335c131c2" providerId="LiveId" clId="{0EDB6E27-9086-5277-AB10-A63F9A905C93}" dt="2025-11-21T06:50:12.126" v="531" actId="20577"/>
          <ac:spMkLst>
            <pc:docMk/>
            <pc:sldMk cId="3657424023" sldId="408"/>
            <ac:spMk id="7" creationId="{C9C71782-B0FC-0CF8-9F13-02EDDB78C689}"/>
          </ac:spMkLst>
        </pc:spChg>
      </pc:sldChg>
      <pc:sldChg chg="modSp">
        <pc:chgData name="Josh Hug" userId="e2159f7335c131c2" providerId="LiveId" clId="{0EDB6E27-9086-5277-AB10-A63F9A905C93}" dt="2025-11-21T06:50:16.502" v="533" actId="20577"/>
        <pc:sldMkLst>
          <pc:docMk/>
          <pc:sldMk cId="1485990843" sldId="409"/>
        </pc:sldMkLst>
        <pc:spChg chg="mod">
          <ac:chgData name="Josh Hug" userId="e2159f7335c131c2" providerId="LiveId" clId="{0EDB6E27-9086-5277-AB10-A63F9A905C93}" dt="2025-11-21T06:50:16.502" v="533" actId="20577"/>
          <ac:spMkLst>
            <pc:docMk/>
            <pc:sldMk cId="1485990843" sldId="409"/>
            <ac:spMk id="7" creationId="{22550B2B-4163-0482-6B5E-B130743B2D9F}"/>
          </ac:spMkLst>
        </pc:spChg>
      </pc:sldChg>
      <pc:sldChg chg="modSp">
        <pc:chgData name="Josh Hug" userId="e2159f7335c131c2" providerId="LiveId" clId="{0EDB6E27-9086-5277-AB10-A63F9A905C93}" dt="2025-11-21T06:34:16.984" v="42"/>
        <pc:sldMkLst>
          <pc:docMk/>
          <pc:sldMk cId="3594636651" sldId="414"/>
        </pc:sldMkLst>
        <pc:spChg chg="mod">
          <ac:chgData name="Josh Hug" userId="e2159f7335c131c2" providerId="LiveId" clId="{0EDB6E27-9086-5277-AB10-A63F9A905C93}" dt="2025-11-21T06:34:16.984" v="42"/>
          <ac:spMkLst>
            <pc:docMk/>
            <pc:sldMk cId="3594636651" sldId="414"/>
            <ac:spMk id="3" creationId="{08132FE3-53CD-3435-FAA4-770667706652}"/>
          </ac:spMkLst>
        </pc:spChg>
      </pc:sldChg>
      <pc:sldChg chg="modSp">
        <pc:chgData name="Josh Hug" userId="e2159f7335c131c2" providerId="LiveId" clId="{0EDB6E27-9086-5277-AB10-A63F9A905C93}" dt="2025-11-21T06:34:16.984" v="42"/>
        <pc:sldMkLst>
          <pc:docMk/>
          <pc:sldMk cId="1098180888" sldId="422"/>
        </pc:sldMkLst>
        <pc:spChg chg="mod">
          <ac:chgData name="Josh Hug" userId="e2159f7335c131c2" providerId="LiveId" clId="{0EDB6E27-9086-5277-AB10-A63F9A905C93}" dt="2025-11-21T06:34:16.984" v="42"/>
          <ac:spMkLst>
            <pc:docMk/>
            <pc:sldMk cId="1098180888" sldId="422"/>
            <ac:spMk id="3" creationId="{AB000B1C-8E6A-9B8F-89DE-92182BB7C685}"/>
          </ac:spMkLst>
        </pc:spChg>
      </pc:sldChg>
      <pc:sldChg chg="del">
        <pc:chgData name="Josh Hug" userId="e2159f7335c131c2" providerId="LiveId" clId="{0EDB6E27-9086-5277-AB10-A63F9A905C93}" dt="2025-11-21T06:36:35.425" v="107" actId="2696"/>
        <pc:sldMkLst>
          <pc:docMk/>
          <pc:sldMk cId="3543701725" sldId="432"/>
        </pc:sldMkLst>
      </pc:sldChg>
      <pc:sldChg chg="del">
        <pc:chgData name="Josh Hug" userId="e2159f7335c131c2" providerId="LiveId" clId="{0EDB6E27-9086-5277-AB10-A63F9A905C93}" dt="2025-11-21T06:36:45.206" v="112" actId="2696"/>
        <pc:sldMkLst>
          <pc:docMk/>
          <pc:sldMk cId="3152188533" sldId="433"/>
        </pc:sldMkLst>
      </pc:sldChg>
      <pc:sldChg chg="add del">
        <pc:chgData name="Josh Hug" userId="e2159f7335c131c2" providerId="LiveId" clId="{0EDB6E27-9086-5277-AB10-A63F9A905C93}" dt="2025-11-21T06:52:40.786" v="552" actId="2696"/>
        <pc:sldMkLst>
          <pc:docMk/>
          <pc:sldMk cId="397209715" sldId="436"/>
        </pc:sldMkLst>
      </pc:sldChg>
      <pc:sldChg chg="del">
        <pc:chgData name="Josh Hug" userId="e2159f7335c131c2" providerId="LiveId" clId="{0EDB6E27-9086-5277-AB10-A63F9A905C93}" dt="2025-11-21T06:55:16.682" v="575" actId="2696"/>
        <pc:sldMkLst>
          <pc:docMk/>
          <pc:sldMk cId="1496554384" sldId="442"/>
        </pc:sldMkLst>
      </pc:sldChg>
      <pc:sldChg chg="modSp mod">
        <pc:chgData name="Josh Hug" userId="e2159f7335c131c2" providerId="LiveId" clId="{0EDB6E27-9086-5277-AB10-A63F9A905C93}" dt="2025-11-21T07:04:25.839" v="982" actId="20577"/>
        <pc:sldMkLst>
          <pc:docMk/>
          <pc:sldMk cId="2908386219" sldId="444"/>
        </pc:sldMkLst>
        <pc:spChg chg="mod">
          <ac:chgData name="Josh Hug" userId="e2159f7335c131c2" providerId="LiveId" clId="{0EDB6E27-9086-5277-AB10-A63F9A905C93}" dt="2025-11-21T07:04:25.839" v="982" actId="20577"/>
          <ac:spMkLst>
            <pc:docMk/>
            <pc:sldMk cId="2908386219" sldId="444"/>
            <ac:spMk id="3" creationId="{5D611A31-EA1F-325E-FFD1-EE524BA226B2}"/>
          </ac:spMkLst>
        </pc:spChg>
      </pc:sldChg>
      <pc:sldChg chg="delSp modSp add mod modAnim">
        <pc:chgData name="Josh Hug" userId="e2159f7335c131c2" providerId="LiveId" clId="{0EDB6E27-9086-5277-AB10-A63F9A905C93}" dt="2025-11-21T06:36:18.275" v="104" actId="20577"/>
        <pc:sldMkLst>
          <pc:docMk/>
          <pc:sldMk cId="2675407686" sldId="450"/>
        </pc:sldMkLst>
        <pc:spChg chg="mod">
          <ac:chgData name="Josh Hug" userId="e2159f7335c131c2" providerId="LiveId" clId="{0EDB6E27-9086-5277-AB10-A63F9A905C93}" dt="2025-11-21T06:36:18.275" v="104" actId="20577"/>
          <ac:spMkLst>
            <pc:docMk/>
            <pc:sldMk cId="2675407686" sldId="450"/>
            <ac:spMk id="3" creationId="{28CB6B43-51C9-3D59-A0B6-BD88168FCACC}"/>
          </ac:spMkLst>
        </pc:spChg>
        <pc:inkChg chg="del">
          <ac:chgData name="Josh Hug" userId="e2159f7335c131c2" providerId="LiveId" clId="{0EDB6E27-9086-5277-AB10-A63F9A905C93}" dt="2025-11-21T06:35:25.486" v="49" actId="478"/>
          <ac:inkMkLst>
            <pc:docMk/>
            <pc:sldMk cId="2675407686" sldId="450"/>
            <ac:inkMk id="5" creationId="{14D2E468-2E71-5B61-6E43-AADB9C2F2EC7}"/>
          </ac:inkMkLst>
        </pc:inkChg>
      </pc:sldChg>
      <pc:sldChg chg="add">
        <pc:chgData name="Josh Hug" userId="e2159f7335c131c2" providerId="LiveId" clId="{0EDB6E27-9086-5277-AB10-A63F9A905C93}" dt="2025-11-21T06:55:26.785" v="576"/>
        <pc:sldMkLst>
          <pc:docMk/>
          <pc:sldMk cId="1541583441" sldId="451"/>
        </pc:sldMkLst>
      </pc:sldChg>
      <pc:sldChg chg="delSp add mod">
        <pc:chgData name="Josh Hug" userId="e2159f7335c131c2" providerId="LiveId" clId="{0EDB6E27-9086-5277-AB10-A63F9A905C93}" dt="2025-11-21T06:35:21.223" v="48" actId="478"/>
        <pc:sldMkLst>
          <pc:docMk/>
          <pc:sldMk cId="2408481330" sldId="452"/>
        </pc:sldMkLst>
        <pc:inkChg chg="del">
          <ac:chgData name="Josh Hug" userId="e2159f7335c131c2" providerId="LiveId" clId="{0EDB6E27-9086-5277-AB10-A63F9A905C93}" dt="2025-11-21T06:35:21.223" v="48" actId="478"/>
          <ac:inkMkLst>
            <pc:docMk/>
            <pc:sldMk cId="2408481330" sldId="452"/>
            <ac:inkMk id="4" creationId="{1EACD6A3-A6E4-05E0-B290-1B0C6A8CB2D6}"/>
          </ac:inkMkLst>
        </pc:inkChg>
      </pc:sldChg>
      <pc:sldChg chg="delSp add mod">
        <pc:chgData name="Josh Hug" userId="e2159f7335c131c2" providerId="LiveId" clId="{0EDB6E27-9086-5277-AB10-A63F9A905C93}" dt="2025-11-21T06:35:18.265" v="47" actId="478"/>
        <pc:sldMkLst>
          <pc:docMk/>
          <pc:sldMk cId="3692123762" sldId="453"/>
        </pc:sldMkLst>
        <pc:inkChg chg="del">
          <ac:chgData name="Josh Hug" userId="e2159f7335c131c2" providerId="LiveId" clId="{0EDB6E27-9086-5277-AB10-A63F9A905C93}" dt="2025-11-21T06:35:18.265" v="47" actId="478"/>
          <ac:inkMkLst>
            <pc:docMk/>
            <pc:sldMk cId="3692123762" sldId="453"/>
            <ac:inkMk id="4" creationId="{D189D73E-B9AD-F31B-1615-56A24D139439}"/>
          </ac:inkMkLst>
        </pc:inkChg>
      </pc:sldChg>
      <pc:sldChg chg="addSp delSp add mod">
        <pc:chgData name="Josh Hug" userId="e2159f7335c131c2" providerId="LiveId" clId="{0EDB6E27-9086-5277-AB10-A63F9A905C93}" dt="2025-11-21T06:35:12.395" v="46" actId="478"/>
        <pc:sldMkLst>
          <pc:docMk/>
          <pc:sldMk cId="1155812802" sldId="454"/>
        </pc:sldMkLst>
        <pc:inkChg chg="add del">
          <ac:chgData name="Josh Hug" userId="e2159f7335c131c2" providerId="LiveId" clId="{0EDB6E27-9086-5277-AB10-A63F9A905C93}" dt="2025-11-21T06:35:12.395" v="46" actId="478"/>
          <ac:inkMkLst>
            <pc:docMk/>
            <pc:sldMk cId="1155812802" sldId="454"/>
            <ac:inkMk id="5" creationId="{BF6ACCE7-F83F-9F6D-0A12-0B29847798D8}"/>
          </ac:inkMkLst>
        </pc:inkChg>
      </pc:sldChg>
      <pc:sldChg chg="add del">
        <pc:chgData name="Josh Hug" userId="e2159f7335c131c2" providerId="LiveId" clId="{0EDB6E27-9086-5277-AB10-A63F9A905C93}" dt="2025-11-21T06:36:31.098" v="105" actId="2696"/>
        <pc:sldMkLst>
          <pc:docMk/>
          <pc:sldMk cId="1638964359" sldId="456"/>
        </pc:sldMkLst>
      </pc:sldChg>
      <pc:sldChg chg="addSp delSp modSp add mod">
        <pc:chgData name="Josh Hug" userId="e2159f7335c131c2" providerId="LiveId" clId="{0EDB6E27-9086-5277-AB10-A63F9A905C93}" dt="2025-11-21T06:49:24.825" v="490" actId="20577"/>
        <pc:sldMkLst>
          <pc:docMk/>
          <pc:sldMk cId="2141690262" sldId="458"/>
        </pc:sldMkLst>
        <pc:spChg chg="mod">
          <ac:chgData name="Josh Hug" userId="e2159f7335c131c2" providerId="LiveId" clId="{0EDB6E27-9086-5277-AB10-A63F9A905C93}" dt="2025-11-21T06:46:47.570" v="384" actId="20577"/>
          <ac:spMkLst>
            <pc:docMk/>
            <pc:sldMk cId="2141690262" sldId="458"/>
            <ac:spMk id="3" creationId="{4C11959C-6485-B088-F843-A2A63A5F6C6E}"/>
          </ac:spMkLst>
        </pc:spChg>
        <pc:spChg chg="add mod">
          <ac:chgData name="Josh Hug" userId="e2159f7335c131c2" providerId="LiveId" clId="{0EDB6E27-9086-5277-AB10-A63F9A905C93}" dt="2025-11-21T06:47:06.481" v="398" actId="20577"/>
          <ac:spMkLst>
            <pc:docMk/>
            <pc:sldMk cId="2141690262" sldId="458"/>
            <ac:spMk id="5" creationId="{5CBF5892-694C-CF6C-2197-72399FFC775D}"/>
          </ac:spMkLst>
        </pc:spChg>
        <pc:spChg chg="add mod">
          <ac:chgData name="Josh Hug" userId="e2159f7335c131c2" providerId="LiveId" clId="{0EDB6E27-9086-5277-AB10-A63F9A905C93}" dt="2025-11-21T06:47:14.550" v="415" actId="1076"/>
          <ac:spMkLst>
            <pc:docMk/>
            <pc:sldMk cId="2141690262" sldId="458"/>
            <ac:spMk id="7" creationId="{FBC066DD-22FF-E903-4524-D528038BDEA8}"/>
          </ac:spMkLst>
        </pc:spChg>
        <pc:spChg chg="add mod">
          <ac:chgData name="Josh Hug" userId="e2159f7335c131c2" providerId="LiveId" clId="{0EDB6E27-9086-5277-AB10-A63F9A905C93}" dt="2025-11-21T06:39:02.887" v="173" actId="1076"/>
          <ac:spMkLst>
            <pc:docMk/>
            <pc:sldMk cId="2141690262" sldId="458"/>
            <ac:spMk id="8" creationId="{9D7CDE13-6491-C50C-94BA-97FAEBC45FAD}"/>
          </ac:spMkLst>
        </pc:spChg>
        <pc:spChg chg="add mod">
          <ac:chgData name="Josh Hug" userId="e2159f7335c131c2" providerId="LiveId" clId="{0EDB6E27-9086-5277-AB10-A63F9A905C93}" dt="2025-11-21T06:49:24.825" v="490" actId="20577"/>
          <ac:spMkLst>
            <pc:docMk/>
            <pc:sldMk cId="2141690262" sldId="458"/>
            <ac:spMk id="9" creationId="{CC4E48DB-7694-B66D-15DC-DEE5FE4DCAEC}"/>
          </ac:spMkLst>
        </pc:spChg>
        <pc:spChg chg="add mod">
          <ac:chgData name="Josh Hug" userId="e2159f7335c131c2" providerId="LiveId" clId="{0EDB6E27-9086-5277-AB10-A63F9A905C93}" dt="2025-11-21T06:47:23.936" v="419" actId="1076"/>
          <ac:spMkLst>
            <pc:docMk/>
            <pc:sldMk cId="2141690262" sldId="458"/>
            <ac:spMk id="10" creationId="{15D4CB18-DB73-591E-8253-851CA1A24730}"/>
          </ac:spMkLst>
        </pc:spChg>
        <pc:spChg chg="add mod">
          <ac:chgData name="Josh Hug" userId="e2159f7335c131c2" providerId="LiveId" clId="{0EDB6E27-9086-5277-AB10-A63F9A905C93}" dt="2025-11-21T06:47:26.375" v="420" actId="1076"/>
          <ac:spMkLst>
            <pc:docMk/>
            <pc:sldMk cId="2141690262" sldId="458"/>
            <ac:spMk id="11" creationId="{75C2F4AA-6179-E120-AD64-B2874947B4E5}"/>
          </ac:spMkLst>
        </pc:spChg>
        <pc:inkChg chg="del mod">
          <ac:chgData name="Josh Hug" userId="e2159f7335c131c2" providerId="LiveId" clId="{0EDB6E27-9086-5277-AB10-A63F9A905C93}" dt="2025-11-21T06:41:08.909" v="302" actId="478"/>
          <ac:inkMkLst>
            <pc:docMk/>
            <pc:sldMk cId="2141690262" sldId="458"/>
            <ac:inkMk id="6" creationId="{2D6DAF62-8B6F-250B-6568-58A9D4750925}"/>
          </ac:inkMkLst>
        </pc:inkChg>
      </pc:sldChg>
      <pc:sldChg chg="delSp add mod">
        <pc:chgData name="Josh Hug" userId="e2159f7335c131c2" providerId="LiveId" clId="{0EDB6E27-9086-5277-AB10-A63F9A905C93}" dt="2025-11-21T06:37:15.408" v="119" actId="478"/>
        <pc:sldMkLst>
          <pc:docMk/>
          <pc:sldMk cId="3565986280" sldId="459"/>
        </pc:sldMkLst>
        <pc:inkChg chg="del">
          <ac:chgData name="Josh Hug" userId="e2159f7335c131c2" providerId="LiveId" clId="{0EDB6E27-9086-5277-AB10-A63F9A905C93}" dt="2025-11-21T06:37:15.408" v="119" actId="478"/>
          <ac:inkMkLst>
            <pc:docMk/>
            <pc:sldMk cId="3565986280" sldId="459"/>
            <ac:inkMk id="3" creationId="{08B262AE-5A9B-5181-FA62-9A2A975E9C61}"/>
          </ac:inkMkLst>
        </pc:inkChg>
      </pc:sldChg>
      <pc:sldChg chg="modSp add mod">
        <pc:chgData name="Josh Hug" userId="e2159f7335c131c2" providerId="LiveId" clId="{0EDB6E27-9086-5277-AB10-A63F9A905C93}" dt="2025-11-21T06:49:49.390" v="523" actId="20577"/>
        <pc:sldMkLst>
          <pc:docMk/>
          <pc:sldMk cId="1384052616" sldId="460"/>
        </pc:sldMkLst>
        <pc:spChg chg="mod">
          <ac:chgData name="Josh Hug" userId="e2159f7335c131c2" providerId="LiveId" clId="{0EDB6E27-9086-5277-AB10-A63F9A905C93}" dt="2025-11-21T06:42:38.489" v="352" actId="20577"/>
          <ac:spMkLst>
            <pc:docMk/>
            <pc:sldMk cId="1384052616" sldId="460"/>
            <ac:spMk id="2" creationId="{38436D4B-4385-0467-02B7-226804F10F38}"/>
          </ac:spMkLst>
        </pc:spChg>
        <pc:spChg chg="mod">
          <ac:chgData name="Josh Hug" userId="e2159f7335c131c2" providerId="LiveId" clId="{0EDB6E27-9086-5277-AB10-A63F9A905C93}" dt="2025-11-21T06:47:45" v="429" actId="1076"/>
          <ac:spMkLst>
            <pc:docMk/>
            <pc:sldMk cId="1384052616" sldId="460"/>
            <ac:spMk id="3" creationId="{D42A7668-255B-B12B-EA0C-E8AB4FF1630A}"/>
          </ac:spMkLst>
        </pc:spChg>
        <pc:spChg chg="mod">
          <ac:chgData name="Josh Hug" userId="e2159f7335c131c2" providerId="LiveId" clId="{0EDB6E27-9086-5277-AB10-A63F9A905C93}" dt="2025-11-21T06:47:43.817" v="427" actId="1076"/>
          <ac:spMkLst>
            <pc:docMk/>
            <pc:sldMk cId="1384052616" sldId="460"/>
            <ac:spMk id="5" creationId="{30297618-057C-6C78-C31D-E1DAAE21DBA4}"/>
          </ac:spMkLst>
        </pc:spChg>
        <pc:spChg chg="mod">
          <ac:chgData name="Josh Hug" userId="e2159f7335c131c2" providerId="LiveId" clId="{0EDB6E27-9086-5277-AB10-A63F9A905C93}" dt="2025-11-21T06:49:05.939" v="477" actId="20577"/>
          <ac:spMkLst>
            <pc:docMk/>
            <pc:sldMk cId="1384052616" sldId="460"/>
            <ac:spMk id="7" creationId="{8D32D0BD-476B-D392-10E0-3A3F60D2BAF6}"/>
          </ac:spMkLst>
        </pc:spChg>
        <pc:spChg chg="mod">
          <ac:chgData name="Josh Hug" userId="e2159f7335c131c2" providerId="LiveId" clId="{0EDB6E27-9086-5277-AB10-A63F9A905C93}" dt="2025-11-21T06:48:02.607" v="444" actId="1076"/>
          <ac:spMkLst>
            <pc:docMk/>
            <pc:sldMk cId="1384052616" sldId="460"/>
            <ac:spMk id="8" creationId="{E6D1C7F0-E218-A1CB-DDD3-1D733511EBFE}"/>
          </ac:spMkLst>
        </pc:spChg>
        <pc:spChg chg="mod">
          <ac:chgData name="Josh Hug" userId="e2159f7335c131c2" providerId="LiveId" clId="{0EDB6E27-9086-5277-AB10-A63F9A905C93}" dt="2025-11-21T06:49:30.883" v="494" actId="20577"/>
          <ac:spMkLst>
            <pc:docMk/>
            <pc:sldMk cId="1384052616" sldId="460"/>
            <ac:spMk id="9" creationId="{9B5F29C4-6CAC-3E9A-9E75-5BAE9E85401F}"/>
          </ac:spMkLst>
        </pc:spChg>
        <pc:spChg chg="mod">
          <ac:chgData name="Josh Hug" userId="e2159f7335c131c2" providerId="LiveId" clId="{0EDB6E27-9086-5277-AB10-A63F9A905C93}" dt="2025-11-21T06:49:35.965" v="506" actId="20577"/>
          <ac:spMkLst>
            <pc:docMk/>
            <pc:sldMk cId="1384052616" sldId="460"/>
            <ac:spMk id="10" creationId="{C0BDCFA5-A061-B777-E368-2A648FCAAE5E}"/>
          </ac:spMkLst>
        </pc:spChg>
        <pc:spChg chg="mod">
          <ac:chgData name="Josh Hug" userId="e2159f7335c131c2" providerId="LiveId" clId="{0EDB6E27-9086-5277-AB10-A63F9A905C93}" dt="2025-11-21T06:49:49.390" v="523" actId="20577"/>
          <ac:spMkLst>
            <pc:docMk/>
            <pc:sldMk cId="1384052616" sldId="460"/>
            <ac:spMk id="11" creationId="{9ABE347D-B154-8C8E-BD5E-5F221DAD4EF5}"/>
          </ac:spMkLst>
        </pc:spChg>
      </pc:sldChg>
      <pc:sldChg chg="delSp modSp add mod">
        <pc:chgData name="Josh Hug" userId="e2159f7335c131c2" providerId="LiveId" clId="{0EDB6E27-9086-5277-AB10-A63F9A905C93}" dt="2025-11-21T06:52:05.149" v="548" actId="20577"/>
        <pc:sldMkLst>
          <pc:docMk/>
          <pc:sldMk cId="1104442784" sldId="461"/>
        </pc:sldMkLst>
        <pc:spChg chg="mod">
          <ac:chgData name="Josh Hug" userId="e2159f7335c131c2" providerId="LiveId" clId="{0EDB6E27-9086-5277-AB10-A63F9A905C93}" dt="2025-11-21T06:52:05.149" v="548" actId="20577"/>
          <ac:spMkLst>
            <pc:docMk/>
            <pc:sldMk cId="1104442784" sldId="461"/>
            <ac:spMk id="11" creationId="{014712B9-919F-A4D7-4C8C-69135AA797F1}"/>
          </ac:spMkLst>
        </pc:spChg>
        <pc:inkChg chg="del">
          <ac:chgData name="Josh Hug" userId="e2159f7335c131c2" providerId="LiveId" clId="{0EDB6E27-9086-5277-AB10-A63F9A905C93}" dt="2025-11-21T06:52:01.365" v="540" actId="478"/>
          <ac:inkMkLst>
            <pc:docMk/>
            <pc:sldMk cId="1104442784" sldId="461"/>
            <ac:inkMk id="9" creationId="{76CC7635-A764-EE53-7588-567DCEA4DECE}"/>
          </ac:inkMkLst>
        </pc:inkChg>
      </pc:sldChg>
      <pc:sldChg chg="add">
        <pc:chgData name="Josh Hug" userId="e2159f7335c131c2" providerId="LiveId" clId="{0EDB6E27-9086-5277-AB10-A63F9A905C93}" dt="2025-11-21T06:52:23.082" v="549"/>
        <pc:sldMkLst>
          <pc:docMk/>
          <pc:sldMk cId="1728311329" sldId="462"/>
        </pc:sldMkLst>
      </pc:sldChg>
      <pc:sldChg chg="delSp add mod">
        <pc:chgData name="Josh Hug" userId="e2159f7335c131c2" providerId="LiveId" clId="{0EDB6E27-9086-5277-AB10-A63F9A905C93}" dt="2025-11-21T06:52:48.568" v="554" actId="478"/>
        <pc:sldMkLst>
          <pc:docMk/>
          <pc:sldMk cId="1501200347" sldId="463"/>
        </pc:sldMkLst>
        <pc:inkChg chg="del">
          <ac:chgData name="Josh Hug" userId="e2159f7335c131c2" providerId="LiveId" clId="{0EDB6E27-9086-5277-AB10-A63F9A905C93}" dt="2025-11-21T06:52:48.568" v="554" actId="478"/>
          <ac:inkMkLst>
            <pc:docMk/>
            <pc:sldMk cId="1501200347" sldId="463"/>
            <ac:inkMk id="5" creationId="{F49C2AC0-94D4-DF38-651A-A1B7AB1A1811}"/>
          </ac:inkMkLst>
        </pc:inkChg>
      </pc:sldChg>
      <pc:sldChg chg="addSp modSp add mod modShow">
        <pc:chgData name="Josh Hug" userId="e2159f7335c131c2" providerId="LiveId" clId="{0EDB6E27-9086-5277-AB10-A63F9A905C93}" dt="2025-11-21T18:19:26.256" v="984" actId="729"/>
        <pc:sldMkLst>
          <pc:docMk/>
          <pc:sldMk cId="2872221831" sldId="464"/>
        </pc:sldMkLst>
        <pc:spChg chg="add mod">
          <ac:chgData name="Josh Hug" userId="e2159f7335c131c2" providerId="LiveId" clId="{0EDB6E27-9086-5277-AB10-A63F9A905C93}" dt="2025-11-21T06:53:29.775" v="571" actId="20577"/>
          <ac:spMkLst>
            <pc:docMk/>
            <pc:sldMk cId="2872221831" sldId="464"/>
            <ac:spMk id="8" creationId="{14211EAB-7B7F-ACE4-6E07-3DA91ACAE1FE}"/>
          </ac:spMkLst>
        </pc:spChg>
      </pc:sldChg>
      <pc:sldChg chg="delSp modSp add mod">
        <pc:chgData name="Josh Hug" userId="e2159f7335c131c2" providerId="LiveId" clId="{0EDB6E27-9086-5277-AB10-A63F9A905C93}" dt="2025-11-21T06:54:53.990" v="574" actId="20577"/>
        <pc:sldMkLst>
          <pc:docMk/>
          <pc:sldMk cId="3577903220" sldId="465"/>
        </pc:sldMkLst>
        <pc:spChg chg="mod">
          <ac:chgData name="Josh Hug" userId="e2159f7335c131c2" providerId="LiveId" clId="{0EDB6E27-9086-5277-AB10-A63F9A905C93}" dt="2025-11-21T06:54:53.990" v="574" actId="20577"/>
          <ac:spMkLst>
            <pc:docMk/>
            <pc:sldMk cId="3577903220" sldId="465"/>
            <ac:spMk id="3" creationId="{BBCC1CCA-9C4D-BAC0-4288-849F27B04599}"/>
          </ac:spMkLst>
        </pc:spChg>
        <pc:inkChg chg="del">
          <ac:chgData name="Josh Hug" userId="e2159f7335c131c2" providerId="LiveId" clId="{0EDB6E27-9086-5277-AB10-A63F9A905C93}" dt="2025-11-21T06:53:40.646" v="573" actId="478"/>
          <ac:inkMkLst>
            <pc:docMk/>
            <pc:sldMk cId="3577903220" sldId="465"/>
            <ac:inkMk id="4" creationId="{AE80A4CB-2EB7-1211-AD5A-3E8E7DD9F8EB}"/>
          </ac:inkMkLst>
        </pc:inkChg>
      </pc:sldChg>
      <pc:sldChg chg="add">
        <pc:chgData name="Josh Hug" userId="e2159f7335c131c2" providerId="LiveId" clId="{0EDB6E27-9086-5277-AB10-A63F9A905C93}" dt="2025-11-21T06:55:26.785" v="576"/>
        <pc:sldMkLst>
          <pc:docMk/>
          <pc:sldMk cId="1598389359" sldId="466"/>
        </pc:sldMkLst>
      </pc:sldChg>
      <pc:sldChg chg="add">
        <pc:chgData name="Josh Hug" userId="e2159f7335c131c2" providerId="LiveId" clId="{0EDB6E27-9086-5277-AB10-A63F9A905C93}" dt="2025-11-21T06:55:26.785" v="576"/>
        <pc:sldMkLst>
          <pc:docMk/>
          <pc:sldMk cId="2386574795" sldId="469"/>
        </pc:sldMkLst>
      </pc:sldChg>
      <pc:sldChg chg="addSp delSp modSp add mod">
        <pc:chgData name="Josh Hug" userId="e2159f7335c131c2" providerId="LiveId" clId="{0EDB6E27-9086-5277-AB10-A63F9A905C93}" dt="2025-11-21T18:23:37.433" v="1201" actId="478"/>
        <pc:sldMkLst>
          <pc:docMk/>
          <pc:sldMk cId="2831609876" sldId="470"/>
        </pc:sldMkLst>
        <pc:spChg chg="mod">
          <ac:chgData name="Josh Hug" userId="e2159f7335c131c2" providerId="LiveId" clId="{0EDB6E27-9086-5277-AB10-A63F9A905C93}" dt="2025-11-21T18:20:41.182" v="1080" actId="20578"/>
          <ac:spMkLst>
            <pc:docMk/>
            <pc:sldMk cId="2831609876" sldId="470"/>
            <ac:spMk id="3" creationId="{2EEA93A1-3ABC-FAF2-DD76-B477A6826994}"/>
          </ac:spMkLst>
        </pc:spChg>
        <pc:spChg chg="del">
          <ac:chgData name="Josh Hug" userId="e2159f7335c131c2" providerId="LiveId" clId="{0EDB6E27-9086-5277-AB10-A63F9A905C93}" dt="2025-11-21T18:20:46.778" v="1083" actId="478"/>
          <ac:spMkLst>
            <pc:docMk/>
            <pc:sldMk cId="2831609876" sldId="470"/>
            <ac:spMk id="8" creationId="{F919FAE8-8966-BF67-22CA-C76067A36E02}"/>
          </ac:spMkLst>
        </pc:spChg>
        <pc:spChg chg="add mod">
          <ac:chgData name="Josh Hug" userId="e2159f7335c131c2" providerId="LiveId" clId="{0EDB6E27-9086-5277-AB10-A63F9A905C93}" dt="2025-11-21T18:20:50.880" v="1084" actId="1076"/>
          <ac:spMkLst>
            <pc:docMk/>
            <pc:sldMk cId="2831609876" sldId="470"/>
            <ac:spMk id="9" creationId="{FB6D1139-3ADD-7C65-2A99-3738D89F9E96}"/>
          </ac:spMkLst>
        </pc:spChg>
        <pc:spChg chg="add mod">
          <ac:chgData name="Josh Hug" userId="e2159f7335c131c2" providerId="LiveId" clId="{0EDB6E27-9086-5277-AB10-A63F9A905C93}" dt="2025-11-21T18:21:59.209" v="1143" actId="255"/>
          <ac:spMkLst>
            <pc:docMk/>
            <pc:sldMk cId="2831609876" sldId="470"/>
            <ac:spMk id="11" creationId="{A8BE04A3-445D-5544-A01F-7AB1B2F48BB5}"/>
          </ac:spMkLst>
        </pc:spChg>
        <pc:spChg chg="add mod">
          <ac:chgData name="Josh Hug" userId="e2159f7335c131c2" providerId="LiveId" clId="{0EDB6E27-9086-5277-AB10-A63F9A905C93}" dt="2025-11-21T18:22:06.758" v="1145" actId="1076"/>
          <ac:spMkLst>
            <pc:docMk/>
            <pc:sldMk cId="2831609876" sldId="470"/>
            <ac:spMk id="12" creationId="{D0A5DFED-94E7-B182-D515-924A70941929}"/>
          </ac:spMkLst>
        </pc:spChg>
        <pc:spChg chg="add mod">
          <ac:chgData name="Josh Hug" userId="e2159f7335c131c2" providerId="LiveId" clId="{0EDB6E27-9086-5277-AB10-A63F9A905C93}" dt="2025-11-21T18:23:34.797" v="1199" actId="1076"/>
          <ac:spMkLst>
            <pc:docMk/>
            <pc:sldMk cId="2831609876" sldId="470"/>
            <ac:spMk id="14" creationId="{14304883-AEBC-09B4-A6EC-D4F8C2FA4205}"/>
          </ac:spMkLst>
        </pc:spChg>
        <pc:inkChg chg="del mod">
          <ac:chgData name="Josh Hug" userId="e2159f7335c131c2" providerId="LiveId" clId="{0EDB6E27-9086-5277-AB10-A63F9A905C93}" dt="2025-11-21T18:23:37.433" v="1201" actId="478"/>
          <ac:inkMkLst>
            <pc:docMk/>
            <pc:sldMk cId="2831609876" sldId="470"/>
            <ac:inkMk id="7" creationId="{43AE9B79-28C8-5516-B5FF-00F3F9BA3799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1503D0-B2A1-404A-4E4F-55A3EA65CD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BCFC8-C0DE-311A-C5A6-26DC8B4883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9414A-D032-1A4D-90CB-BC259D65F813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5B715-74B6-5B23-9A47-FF3BA0B532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0CE52-9100-415C-39A2-C29FBF018B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A23A8-7B1F-7746-ACE0-490D0656D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87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1T01:16:03.4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25033 9726 7819,'-14'0'418,"-1"0"1,1 0 1062,-1 0 1,6 0-154,-1 0 0,9 0-731,1 0 1,1 5 0,9 0-95,1-2 1,2-1 0,1-2-348,1 0 0,-1 5 0,0-1 0,1 0 187,-1-3 0,0 4 0,1 0 0,-1 0-74,1 1 1,-1-4 0,0 2 0,1 0 6,-1 0 0,5-2 0,1 3 0,-1-2-56,1 2 0,-2-4 1,4 4-1,1-3-86,-1-2 0,2 5 0,5-1 0,0 0-78,0-3 1,-1 4-1,-1 0 1,-1-2-30,-2-1 0,0-2 1,3 1-1,-1 2-71,-2 2 1,-5 0 0,3-5 0,1 0 75,-1 0 1,0 0 0,4 0 0,-2 0 110,2 0 0,-1-2 0,1-1 0,-2-3-100,1-2 1,-2 3 0,1-3 0,1 0 14,2 0 1,2 3 0,0-3 0,1 2-85,4 3 0,-9-1 0,4 1 0,-2-2 17,1 2 0,0 2 0,1-1 0,0-1 65,0-2 0,-5 0 0,0 5 0,1 0 59,2 0 1,1 0-1,-3 0 1,-1 0-45,2 0 0,1 0 0,3 0 1,2 0-230,2 0 0,-1 0 1,-4 0-1,0 0 332,0 0 0,1 0 0,2 0 1,2-1-102,-2-4 0,-2 3 0,-1-3 0,-1 2-37,1-2 1,0 4 0,1-4 0,2 2 15,2-2 1,-1 3-1,-4-2 1,2 2-27,2 2 0,-1 0 0,5 0 1,0 0 20,-1 0 1,-4 0 0,4 0-1,-3 0 89,1 0 1,-1 0 0,-4 0 0,0 0-159,0 0 0,-5 0 0,0 0 0,0 0-36,-2 0 0,5-5 0,-4 0 0,0 2 10,1 2 0,0 1 0,5 0 1,0-2-28,0-3 0,0 4 1,-1-4-1,3 2-3,2-2 1,-1 3 0,5-3 0,0 2 47,0-2 0,-1 4 0,3-4 0,-6 3 67,-2 2 1,-1-4 0,2-1 0,2 2-31,-3 1 1,-2 2-1,-3-1 1,-2-3-1,1 0 0,3-1 0,0 5 0,1 0 20,0 0 0,0 0 1,-1 0-1,1-2 26,0-3 0,1 4 0,2-4 1,3 3-125,2 2 1,-5-4 0,2-1 0,-4 2 5,-1 1 1,5-3-1,-1 0 1,-1 1 1,-2-3 1,-1 6 0,0-4 0,-2 3 67,-3 2 1,2 0 0,-6 0 0,1 0 116,0 0 1,3 0 0,-3 0 0,1 0 28,4 0 0,-4 0 1,2 0-1,2 0-28,1 0 0,2 0 1,1 0-1,4 0-85,4 0 0,0-1 0,2-3 1,2-2-86,-2-2 0,0 5 0,3-4 0,0 3 121,0-1 0,0 0 0,-1 5 0,-2 0 13,-2 0 1,-4-2-1,3-1 1,-1-2 16,1 2 0,-5 2 0,3 1 0,0 0-54,4 0 1,2 0 0,4 0 0,2 0-52,0 0 1,8 0 0,-2 0-1,3 0-33,1 0 0,1 0 0,-1 0 0,2 0-38,4 0 1,-3-5 0,6-2 0,-1 1-79,1 0 0,-4-4 1,2 4-1,-3-2-325,-5-4 1,-3 4 0,-2-1 0,-6-1-282,-5 2 0,-8-3 0,1 5 0,-2-1-627,-3 1 0,-4-4 0,-1 6 0,-3 0 1383,-2 3 0,-40-31 0,-12-8 0</inkml:trace>
  <inkml:trace contextRef="#ctx0" brushRef="#br0" timeOffset="1">28371 9755 11181,'0'-14'528,"0"4"1,0 1-203,0-3 1,0 0 0,0-3-1,0 1 1,0-1 0,0 1-1,0 0 214,0-1 0,0-1 1,0-1-1,0-4-336,0-1 1,0 2 0,0-4 0,0 0-48,0 2 1,4-5 0,1 3 0,-2-3 31,-1-2 0,0 2 0,1 1 0,2 2 21,-2-1 0,-2-3 0,-1 1 0,2 2 3,3 1 0,-4 1 0,4-2 0,-3 1-63,-2-2 1,0 4 0,0-2 0,0 0 32,0 1 0,0-2 0,0 4 1,0-1-8,0-4 1,0 1-1,1-1 1,3 2-74,0-2 1,1-1 0,-5-2 0,2 2 0,3 3 0,-4-6 0,6 4 1,-3 1 41,1-2 0,2-1 0,-4 0 0,3-1-8,2 0 0,-5 2 0,4 1 0,-2 2-16,-1-1 0,3-7 0,-4-2 1,2 2-30,-2 2 0,0 1 1,0 0-1,2 1-72,-2-1 1,-1 0 0,-2 0-1,2 0-1,2 1 0,-2-1 0,3 0 1,-4 0-18,-1 1 1,2-1-1,1 0 1,2 0 57,-2 0 0,-1 5 0,-1 1 1,2-3 91,2-1 0,0 0 1,-5 1-1,0 2-74,0-2 0,0 4 0,0-2 0,2-2-71,2-1 0,-2 0 0,3 2 0,-4 1-41,-1-2 1,0 0 0,2 1 0,1 1-8,2-2 0,0 4 0,-5-2 1,0-2 2,0-1 0,0 3 0,0 0 0,0-1 30,0-3 0,0 0 1,0-1-1,0 0 33,0 0 1,5-4 0,-1-1-1,1 2 21,2 2 0,-6 1 0,6 0 0,-3 1-16,1-1 1,0 0 0,-5 0-1,0 2-8,0 3 0,0-2 0,0 6 0,0-1-99,0 0 0,0 2 0,0 5 0,0-2-256,0-4 1,0 4 0,0-3-1,0 3-358,0 2 0,0-1 0,0 1 0,2 1-727,2 4 1,-2-4-894,3 3 1,-2 4 2309,2 1 0,-4-3 0,6 0 0</inkml:trace>
  <inkml:trace contextRef="#ctx0" brushRef="#br0" timeOffset="2">25220 9942 7723,'0'-14'512,"0"4"1,0 1-1,0-3 1,0 0 205,0-3 1,-2 7 0,-1 2 52,-2 0-547,-6 4 0,8-4 1,-7 6-1,-1 0 1,-2 0 253,-1 0 1,0 0-1,-1 0 1,-1 0-139,-3 0 0,1 4 1,-6 1-1,1-2 26,0-1 0,-4 3 1,3 0-1,-3-2-29,-2-2 1,0-1 0,0 0 0,1 0-81,-1 0 1,2 0 0,1 0 0,2 0-79,-1 0 0,2 0 1,1 0-1,0 0-2,-1 0 1,4-4 0,-3-1-1,-1 0-122,1-1 0,3 2 1,-4-4-1,1 0 51,-1 0 0,4 4 1,-3-4-1,0 0-790,-1 0 0,6 3 1,-4-3-1,2 0-2032,-1 0 0,1 5 2716,5-2 0,6 3 0,1 2 0</inkml:trace>
  <inkml:trace contextRef="#ctx0" brushRef="#br0" timeOffset="3">31651 9511 7790,'1'-8'1032,"4"3"0,3 3 0,8 2 0,2 0-296,1 0 0,5 0 1,-3 0-1,1 0 85,4 0 0,6 5 0,3 1 0,2 1 835,3-1-1400,1 5 0,7-7 1,2 4-1,1-2 1,2-1-1,-2 0 1,-3-1 284,-4 0 1,0-3 0,-1-1 0,-3 0-327,-7 0 1,1 0-1,-12 0 1,1 0-228,-4 0 1,-3 0-828,-2 0 1,-4-5-1,-2-1-145,-2-2 1,-3 0 0,-7-3 0,-6 1-4248,-3-1 5231,-1-2 0,-37-11 0,-15-5 0,-5-2 0,0 0 0</inkml:trace>
  <inkml:trace contextRef="#ctx0" brushRef="#br0" timeOffset="4">23911 9870 7814,'-15'0'95,"1"0"1,0 0 0,-1 0 0,1 0 707,-1 0 1,6 0-1,-1 0 286,-1 0-846,5 0 0,1 0 0,10 0 0,4 0 644,4 0 1,3 0-127,3 0 0,4 0 0,5 0 0,3 0 0,2 0 0,7-1 196,7-4 0,4-1 0,6-6 1,2 3-514,4-2 1,-2-2-1,6-2 1,0 1-210,-2 0 1,-1 4-1,-8 2 1,-1 0-138,-3 0 0,-7 5 0,-2-2 0,-8 3-64,-4 2 1,-7-4 0,-2-1-498,-1 2 410,-2-5 0,-12 6 1,-7-3 305,-8 4 1,-5 1 0,-3 0-1,-3 0-286,-5 0 0,-4 0 0,-2 0 0,-4 0-133,-4 0 1,-8 1 0,-2 2 0,0 4-90,-2 1 1,-1-3-1,-8 3 1,-2 0-118,-1 0 0,0 0 1,4 3-1,2-3 306,3-2 1,2 4-1,11-4 1,10 1 843,6-1 0,14-1-667,15-5 1,9 0-1,17 0 1,4 0-55,8 0 0,7-2 0,7-1 0,1-3-97,-1-2 0,1 3 0,1-5 0,0 1 233,-1 1 1,2 0 0,-7 4 0,2 0 24,-3 0 1,4 3 0,-5 1 0,-1 0-134,-7 0 1,-1 0 0,-9 0 0,-1 1 38,-1 4 0,-14-3 0,-4 4-58,-5 1 1,-5-6 0,-8 6 211,-4-1 0,-10-4 0,-7 4 1,-6-1-355,-6 0 1,-4 1-1,-3-3 1,-1 2-234,-2-2 1,-11-1-1,1-2 1,1 0 17,2 0 0,-5 0 1,1 0-1,-4-2-24,-1-3 1,4 2-1,8-5 1,11 0 174,10 0 0,7 5 157,15-2 1,12 4 0,23 1-1,7 1-76,10 4 0,7-3 0,8 2 1,1-2 126,3-2 1,7 5-1,4 0 1,-4-2 30,-3-2 0,2-1 0,-1-1 0,4-2-23,1-2 0,-8 0 1,-7 3-1,-7-1-43,-6-2 0,-4 1 0,-6 2 0,-10-1 70,-6-2 0,-14 0 98,-8 5 1,-6 0 0,-16 0 0,-4 0 40,-7 0 1,-4 7-1,-4 1 1,-3 1-368,-5 1 1,-3-2-1,-1 3 1,-1-1-117,1 1 0,6-3 0,3 0 0,4-2-215,6-3 1,4 1 115,10 0 0,18-4 0,16 2 0,12-7 78,10-3 1,10 3-1,7-4 1,2-1 165,4 2 1,-1-3-1,-1 5 1,-4-1 179,1 1 0,-4-1 0,5 4 0,1-2 85,-1 2 1,-5-3 0,2 1-1,-5 2 8,-4 1 0,0 2 0,-5 0 0,-4 0 194,-4 0 0,-7 2-135,-9 3 0,-5-4 0,-12 6 0,-6-3 153,-4 1 1,-14 6 0,1-1 0,-5 1-357,-5-1 1,-3 3 0,-5-5-1,-3 1-16,-1 1 0,-3-2 1,3 1-1,1-2-113,3-1 1,5-4-1,5 2 1,6-2-178,6-2 1,12-2-1,12-2-166,10-6 1,10-1 0,15 0 0,6 3 205,2 1 1,4-2-1,3 2 1,3 1 124,0 0 0,4 1 1,-6 5-1,2 0 200,4 0 1,-1 0 0,-1 0 0,-5 0 446,-3 0 0,-9 1 0,-4 4 444,-6 5 0,-12-2-669,-9 1 1,-10-1 0,-4 4 0,-6-4-169,-4-2 1,3 0 0,-3-2-1281,3 0 0,2 1-615,-1-5 0,7-2 0,3-2 0,5-4-3304,5 0 5053,3-5 0,26-33 0,4-17 0</inkml:trace>
  <inkml:trace contextRef="#ctx0" brushRef="#br0" timeOffset="5">25882 9554 7787,'0'-15'2126,"0"6"-1210,0-1 1,1 7-624,4-2 1,3 8 0,7 4 0,-3 2 0,-1 6 0,-1 4 0,1 3 0,2 4 0,0 3 0,-4 3 514,-4 1 0,-3 7 0,-2-1 0,0 4-538,0 5 1,0-5 0,-2 2-1,-3-5-69,-4 0 0,-4-5 1,0-3-1,2-5 19,1-3 1,7-11 0,-3-1-162,0-4 1,4-4-1,-3-9-151,4-5 1,2-7 0,2-4-1,2-1-34,-2-4 1,0-6-1,1-3 1,0-2 35,0-3 0,-4-2 1,-4-1-1,-2 2-1,-2 2 0,3-2 0,-3 4 0,2 2 78,3 6 0,-4 7 1,3 7 54,0 1 1,3 9 0,1 8 96,0 10 1,1 13 0,3 1-1,2 6 53,2 4 0,-3 2 0,3 4 0,0 0-1,0 0 0,-5-5 0,2-1 1,-2-2 57,2-3 1,-4 0 0,4-1 0,-3-1-42,-2-3 0,0-6 0,0 1 0,0-1-123,0-3 1,-5-7-1,-2-3-200,-1-2 0,5-2 0,-2-9-133,4-5 0,1-4 1,0-5-1,0-5-13,0-4 1,0-7 0,0-3 0,0-4-104,0-1 1,1-5-1,3 0 1,0 2 76,0 1 1,-1 2 0,0 1 0,2 4 197,-2 4 1,0 6 290,2 4 0,-3 11 0,2 13 0,-2 11 48,-2 12 0,0 2 0,0 15 1,0 3-92,0 4 1,0 1-1,0-5 1,0 0 68,0 0 0,-5 0 1,0-1-1,2-2-136,2-2 0,1-8 0,-2 1 0,-1-6 221,-2 1-193,0-5 1,5-8-98,0-13 1,0-7-1,0-9 1,0-5-58,0-7 0,0-3 0,2-7 0,1-2-296,2-2 0,0-9 0,-4-3 1,2-4 60,2 2 1,0 4-1,-5-1 1,0 5 142,0 3 0,0 15 1,0 6 236,0 6 1,0 13 0,0 9 4,0 8 1,0 12 0,2-1 0,1 1-55,2 0 0,4-2 0,-4 2 0,0-3-95,1 0 0,-3-5 0,5 3 0,0-5-282,0-4 0,-3 3 0,5-5-1285,1 0 1,-3 3 1599,2-6 0,-40-25 0,-20-13 0,1-3 0,0 0 0</inkml:trace>
  <inkml:trace contextRef="#ctx0" brushRef="#br0" timeOffset="6">4805 6734 7678,'-14'0'-94,"-1"1"855,1 4 0,4-3 1142,1 2 515,5-2-1741,-2-2 0,8-5 0,1-1-94,2-2 0,1 5 1,-3-4 103,2 1 0,6 4-420,-1-2 0,-2 4 0,0 4-148,-2 6 0,4 3 1,-5 1-1,-2 0-31,-2 1 1,-1-6 0,0 1-682,0 1-158,0 2 1,-1-5 312,-4-3 0,2-5 1,-7-5 115,-1-5 0,5-2 0,1-3 373,3 1 0,2-1 686,0 1 0,0 4 527,0 1 0,2 6-436,3-2 1,3 10-577,6 4 0,-6-1-154,-3 2 0,-4-1-352,-1 6 1,0-6-561,0 1 1,-1-2-1524,-4 2-1991,3-4 4328,-4-6 0,-7-6 0,-3-2 0</inkml:trace>
  <inkml:trace contextRef="#ctx0" brushRef="#br0" timeOffset="7">25479 10921 7760,'-24'12'336,"0"0"0,0-3 0,2 1 0,2-1 1163,4 1 0,10-7 0,6 2-800,8-3 0,11-4 0,5-3 0,3-3-47,2 0 0,2-3 0,2 5 0,4-1 50,0 1 1,-1-1 0,-4 4 0,4-2-96,0 2 1,-4-3-1,2 1 1,-4 2-375,-1 1 0,0 1 0,0-3 1,-2 0-680,-3 0 0,-8 3 0,-7 1-652,2 0 0,-4 6-2198,-2 4 0,-5 1-1819,-5-1 5115,-3-4 0,-39-25 0,-7-5 0</inkml:trace>
  <inkml:trace contextRef="#ctx0" brushRef="#br0" timeOffset="8">26285 10547 7760,'-7'-8'371,"-1"-4"846,-6 8 0,7-1 1,7 5-145,8 0 1,7 6 0,4 4 0,5 3-390,3 1 0,7 0 1,1 1-1,0 1-318,0 3 1,4-2-1,-6 6 1,-1-1-155,-2 1 0,-2 2 0,-6 7 0,-8 3 58,-7 2 1,-7 1 0,-8 6 0,-11 0-227,-13 4 0,-10-3 0,-6 3 0,-5-5 32,-3-4 0,4 1 0,1-7 0,1-2-411,4-6 1,9-6 0,8-9-1,8-5 125,5-4 0,8-9 0,4-6 0,2-7 168,2-1 1,6-5-1,6 4 1,3-1 204,5 0 0,5 7 1,-1-1-1,5 5 192,5 4 1,-4 5 0,4 0-1,-4 2-111,-1 2 0,-1 2 0,1 2 0,-2 8-1048,-3 5 1,-3 1-1,-6 4 1,1 1 803,3-1 0,35-43 0,15-6 0</inkml:trace>
  <inkml:trace contextRef="#ctx0" brushRef="#br0" timeOffset="9">31090 9309 7828,'-7'-13'903,"-2"4"1,-2 2 2724,1 1-3124,4 4 1,6 2 0,0 10 0,0 3-27,0 1 0,0 2 0,0 3 1,0 4-110,0-1 0,0 5 0,0-3 1,0 3-95,0 2 0,0 0 1,0 0-1,0 1-94,0 4 0,0-9 0,-2 2 0,-1-4-11,-2-6 1,0-1-1,5-1-355,0-1 41,0-6 0,5-3 0,0-10 121,-2-4 1,-1-4 0,-2-2-1,1-1 23,4-3 0,-3-3 1,2-7-1,-2 0 58,-2 1 0,0-6 1,0-1-1,0-2 0,0-3 0,0 3 1,0-1-1,0 0-11,0 1 0,5-3 0,0 6 0,-2 2 147,-2 2 1,-1 8 24,0 2 1,0 14-148,0 11 0,0 9 0,0 15 0,0 1-31,0 4 1,0 3 0,0 6 0,0 0 53,0 0 1,-1 0 0,-2 0-1,-2 1-22,2-1 1,-1-2-1,1-1 1,-2-3-55,2-2 1,2-1 0,1-7 0,0-3-79,0-5 0,0-8 52,0-1 1,4-8-1,1-4 1,0-9 140,1-7 1,-4-7-1,4-1 1,-1-6-72,0-6 0,0-4 1,-4-3-1,3-3-112,0-4 1,1-4 0,-5-2 0,0-1-138,0-3 0,0 4 0,0 2 0,0 11 2,0 10 0,0 11 119,0 5 0,-5 22 0,1 12 0,-1 10-28,-2 9 1,4 3 0,-5 6 0,2 1-84,3 4 0,-4-3 0,2 2 0,2-6-337,2-3 0,1-6 0,0 2 0,0-4-670,0-1 1,0-6 0,0-4 0,0-3 1182,0-2 0,-7-44 0,-1-12 0</inkml:trace>
  <inkml:trace contextRef="#ctx0" brushRef="#br0" timeOffset="10">31205 9482 7828,'-8'-7'893,"-5"6"885,4-4-1173,2 3 1,1 4-1,7 1 1,4 4-1,5-1 1,4 2-1,5-2 530,5 1 0,3-1 1,5-3-1,5 4-638,6 1 0,5-5 0,0 2 0,7-4 102,5-1 1,6 0-1,4 2 1,-3 1-264,-4 2 1,-1 1 0,-3-2 0,-3 2-216,0 2 0,-11-3 0,-4 3 0,-4 0-106,-5 0 1,2-3-1,-6 3 1,-5 0-124,-6 0 1,-9-4-1,-1 4-92,-1-1 1,-6-3 0,0-4 0,-9 0-87,-9 0 1,-4 5-1,-9 0 1,-4-2-265,-8-1 0,-3-2 0,-12-2 0,-6-1 0,-5-2 0,-3-1 0,-1 1 1,-4-3 365,37 5 0,-1-2 0,-4-3 1,0-1-1,0 1 0,-1 1 0,2-1 1,0 0 85,2 0 1,1 0 0,-31-11 0,11 0 0,9 1 475,8 2 0,17 2-34,18-1 1,9 7 0,16 4 0,3 2 29,5 2 0,9 0 0,7 2 0,5 1 19,3 2 0,6 4 1,1-4-1,4 0 94,3 1 0,7-3 1,-2 5-1,3 0-62,2 0 1,0-3-1,2 3 1,1 0-191,2 0 0,-1-3 1,-5 3-1,-3-2-198,0-2 1,-9 2-1,-2-1 1,-9-2 76,-8-1 0,-5-2 0,-7 0 0,-4 0-651,-5 0 0,-10-2 0,-5-1 155,-8-2 0,-5-1 0,-12 2 0,-8-2-87,-8-2 1,-6 5-1,-6-4 1,-7 3 125,-5-1 1,-8-2-1,1 4 1,-6-2 217,-3 2 0,36 0 0,-1 0 0,-38-4 0,39 4 0,1 0 91,-1 0 1,0 0-1,-34-7 1,0 4 0,9-1 217,14 1 1,15-4 0,19 4 0,9-1-76,9 1 1,8-4 0,12 4 0,9 0 11,8-1 0,11 3 1,6 4-1,5 0 40,4 0 1,1 0 0,-2 0 0,4 1 140,-1 4 0,10-4 0,-1 4 1,3-3 44,1-2 0,-37 2 0,-1 1 0,39 1 0,-1 0-193,0-3 0,-9-1 0,-11 0 0,-9 0-935,-4 0 0,-10 0-123,-6 0 0,-15 0 0,-14 0 1,-8 0 1,-4 0 0,-4-1 0,-2-3-2135,-1 0 3037,-7-7 0,-24-2 0,-12-2 0,-8-4 0,0 0 0</inkml:trace>
  <inkml:trace contextRef="#ctx0" brushRef="#br0" timeOffset="11">30860 10676 7820,'-10'-5'0,"2"-1"627,2-2 1,-6 3 0,4-5 656,0-1 0,2-1 0,8-1-737,2 3 0,4-1 0,8 5 0,4-2-16,4-4 0,3 4 1,2 0-1,1 0-63,3 0 0,6 5 0,7-2 1,2 4-86,-1 1 0,2 0 1,-1 1-1,0 6-120,2 7 1,-7 2 0,0 8-1,-10 2-104,-7 1 0,-7 3 0,-9 4 1,-5 3 55,-4-1 0,-9 6 0,-8-4 0,-9 4-735,-7 1 0,-4-1 0,4-4 0,-3-4-211,-1-4 1,2-1-1,-4-2 1,-1-2 228,2-1 1,-4-6 0,4 0 0,-1-6 274,-1-2 0,7-7 0,0 2 1,7-7 200,6-7 1,3-1 0,3-11-1,3 2-55,6 0 0,8-7 0,8 4 1,5-2 367,7 0 0,3 7 0,4-3 1,1 4 438,1 2 0,7 1 0,-1 2 0,0 3-80,0 2 0,2 1 0,-2 6 0,2 4-212,3 5 0,-8 3 1,-2 1-1,-5 0-350,-5 1 1,-4 1 0,-7 1 0,-3 3-418,-5-3 1,-4-1 0,-2-2-3367,-4 1 3699,3-7 0,-11-47 0,5-16 0</inkml:trace>
  <inkml:trace contextRef="#ctx0" brushRef="#br0" timeOffset="12">4834 4878 7869,'-8'-15'732,"1"1"1,7-1-1,0 1 670,0 0 1,2 6 0,1 4 54,2 8-1210,0 10 1,0 16 0,-1 14 0,1 8 0,0 11 0,0 9 0,-3-32 0,-1 1 50,0 3 0,0 2 0,-1 4 0,0 2 0,0 4 0,0 2 0,0 1 0,0 1-179,0 2 0,0 0 0,0-3 0,0 1 0,0 2 0,0 0 0,0-1 0,0 1-79,0 0 1,0-1 0,0-5 0,0 0 0,0-1 0,0 0 0,0-3 0,0 0 37,0-2 0,0 1 0,-1-1 1,0 0-1,0 0 0,-1-1 1,-1 0-1,1-2-49,0-1 0,1-1 0,-2 0 1,-1-2-1,2 0 0,0-1 0,0 0 1,0-1 48,1 41 0,1-9 0,0-1 0,0-9-81,0-9 1,1-3 0,4-6 0,5-4-66,3-9 0,-4-8 1,1-11-1,1-3-7,2-5 1,-1-7 0,0-8 0,-3-12 56,2-13 1,2-20-1,2-20 1,-8 33-1,0-2 55,1-2 1,-2-1 0,0-4 0,-2-2-1,0-4 1,0-2 0,0-5 0,-2-2-89,0-5 0,0 0 0,1 1 0,0-1 0,0-3 0,0 0 0,1-3 0,-1 0-94,0-3 0,0 0 0,0 26 0,1 0 0,-1-1 0,-1-1 1,-1 0-1,1 0 0,-1-26 0,1 1 14,-1 5 1,-1 2 0,0 3-1,0 3 1,0 6 0,0 2 0,0 4-1,0 2-25,0 4 0,0 3 1,0-24-1,0 17 1,0 14 589,0 11 1,0 10 78,0 0 1,0 11 0,0 9 0,0 14-209,0 12 0,0 11 0,0 15 1,0 13-101,0 12 0,0-33 0,0 3 0,0 7 0,0 2 0,0 3 0,0 1-24,0 1 0,0 1 1,0 3-1,0 0 1,0 4-1,0 1 1,0 4-1,0 2-231,0-22 1,0 2 0,0-1 0,0 25 0,0 1 0,0-24 0,0 1 0,0 0 0,0-3 0,0 0 0,0 0-37,1 25 1,-2-1 0,-1 0 0,0 0 0,-1-3 0,1-1 0,-1-3 0,1-2-125,-1-5 1,0-2 0,1-7 0,0-1 0,-1-3 0,-2 0 0,2-3 0,0 1 137,1-3 0,1-1 1,0-3-1,0-3 1,1 30-1,0-12-250,0-10 0,2-12 273,3-8 1,1-16-1,4-18 1,-4-18 8,0-17 0,-4-14 1,3-26-1,-4 35 0,-1-1-13,1-5 1,-2-2 0,-1-10 0,0-2 0,-1-4 0,-1-2 0,0-6 0,0 0-179,-1-2 1,-1-2 0,1 26 0,1-1 0,-1-1 0,-1-5 0,0-1-1,0-2 1,0-5 0,0-1 0,0-2 104,2-6 0,-1-2 0,2 1 0,-1 1 0,1 0 0,2 0 0,0 0 0,2 1 0,0 0 0,0 8 0,1 1 0,0 2-35,1 7 0,0 2 1,1 2-1,2-19 0,0 4 1,1 14-1,1 3 0,-1 4 1,0 2 206,0 6 1,1 1 0,6-29 0,0 4 0,1 2 410,-1 3 0,4 17 0,-2 12 1,-4 14-180,1 12 0,-5 12 0,2 12 1,1 15-148,2 18 0,-5 26 0,-5-29 0,-1 3 0,-1 8 0,-1 2-60,0 9 0,0 2 0,0 4 0,0 2 1,0-22-1,0 2 0,0 0 0,0 2 0,0 0 1,0 1-201,0 1 0,0 1 0,0 1 0,0 4 0,-1 0 0,1 2 0,-2 3 0,1 1 0,-1 0 0,-1 1 0,0 1 0,-1 0 30,0-2 0,0-1 1,-1 0-1,1-2 1,0-1-1,0-1 1,0-5-1,0 0 1,0 0-1,1-3 0,0-1 1,0 1-85,-1-2 1,1 0 0,-1-1 0,-2 17 0,-1-2 0,0-3 0,-1-2-1,2-5 1,0-1 34,1-5 0,0-1 0,-1-2 1,-1-1-1,3-5 0,0-2 1,0-3-1,0-2 47,0 27 0,2-12 0,2-19 641,0-8 0,2-18 0,2-22 0,6-24-289,3-23 1,-6 14 0,0-5-1,0-9 1,-1-4 0,-1-6-1,-1-3-195,-1-6 0,-1-2 0,-1 21 0,0 0 1,-1-2-1,0-6 0,-1-2 0,0-1 1,0-3-1,-1-1 0,-1-1-213,-1-5 1,-1 0 0,0-1-1,0 18 1,0-1 0,0 0 0,-1 0-1,-1-6 1,0 0 0,-1 0 0,1-1-1,0-1 1,0 0 0,-1 0 0,1-1 0,0 0 0,-1 0 0,1 0 0,0 1 0,2 4 0,1 2 0,0 0 0,0 1 0,-1-14 0,1 1 0,0 3 0,1 12 0,0 1 0,1 4-83,0-10 0,1 6 1,0 16-1,0 5 1,1-16-1,0 5 713,0 5 1,2 7 0,1 7 0,3 8-275,2 10 1,-4 8 0,2 12-1,0 12-89,4 14 0,-2 27 1,-4-16-1,0 3 0,0 10 1,0 3-61,0 10 1,0 3-1,-2 6 1,-1 2-1,1-21 1,0 2-1,1 0 1,-2 2-1,1 1 1,-1 1-212,1 2 0,-1 1 0,1 1 0,1 5 0,1 0 0,-1 1 1,-1 1-1,0 1 0,0 0 0,0 0 0,0 1 0,1-1 53,-2-2 1,1-1 0,1-1 0,0-5 0,1 0 0,0-3 0,-1-5 0,-1-1 0,1-2-1,2 22 1,0-3 56,0-5 1,-1-3-1,-1-11 1,-1-3-1,2-5 1,0-2 0,4 31-17,0-14 0,-3-5 0,3-17 0,-2-10 222,-3-10 0,1-14 0,-1-11 0,2-16 0,-2-18 0,-2-22 0,0 19 1,-2-3-1,1-10 0,0-2-83,1-8 1,-2-3 0,-1-10 0,-2-3 0,1 20 0,0-1 0,-1-2-1,0-3 1,-1-1 0,0-1-61,-1-2 0,0-1 0,-1-2 0,0-7 0,-1-1 1,0-2-1,2 15 0,-1-1 0,1 0 0,0-1 1,0-5-1,1 0 0,0-1 0,0-1-18,1-5 0,0 0 1,0-1-1,2 3 0,0 7 1,1 2-1,1 0 0,0 2 1,-1 4-1,1 1 1,1 2-1,0 1 0,2-6 1,1 2-1,0 4-230,4-13 0,2 7 0,-1 20 0,0 6 356,0-8 1,-4 25-1201,-10 14 1,4 12 0,-4 8 1411,3 7 1,-4 36-1,-2 15 1</inkml:trace>
  <inkml:trace contextRef="#ctx0" brushRef="#br0" timeOffset="13">3179 7194 7885,'0'19'0,"0"0"81,0-1 1,0-2 0,0-2-1,0 1 1,0-1 0,0 1 2273,0-1-1824,0-6 1,0-3 0,0-10-1,0-6 513,0-7-723,0-4 1,0-13 0,0-4 0,0-4 0,0-5 0,0-6 0,0-7 517,0-6 1,0-3 0,0-4 0,0-4-621,0 35 1,0-1-1,0-4 1,0-3 0,1-3-1,0-2 1,0 0-1,1 0-294,0 1 1,1 0-1,0-1 1,-1 1 0,-2 5-1,0 0 1,0 2 0,0 1-42,0 2 0,0 1 0,1-22 1,2 14-1,2 15-325,-2 11 283,-1 12 0,0 15 0,1 14 0,3 7-13,2 5 0,-5 7 0,4 3 0,-2 3-61,-1 4 0,3 11 0,-4 2 0,3 10 68,2 9 0,-6-36 0,0 1 0,1 4 1,0 1-1,0 3 0,-1 0-109,0 2 1,1 2-1,-1 1 1,0 0-1,-1 4 1,-2 0-1,1-1 1,0 1 110,0-1 0,0 1 0,0-1 1,0 1-1,0-2 0,-1 0 1,-1-4-1,1 0 214,-2-6 1,1-1-1,-3 30 1,5-13-1,0-6 499,0-8 1,0-3-1,2-18-240,2-9 1,-2-10 0,3-13-95,-4-5 0,-1-10 0,0-9 1,0-10 32,0-7 1,-4-10 0,-3-9 0,-1-4-59,-3-5 0,7 33 1,0-1-1,-1-1 1,0 0-1,0-3 1,1-1-76,0 0 0,0 0 0,-2-3 1,1-1-1,1 0 0,1 0 0,0-5 1,0 0-240,0-3 1,-1-1-1,2-4 1,0-1-1,1 3 1,2 1-1,-1 2 1,0 1 44,0 3 1,0 1-1,0 7 1,0 0-1,0 4 1,0 1-1,0-28-256,0 16 1,1 23 441,4 22 0,-3 15 0,2 13 1,-2 15-185,-2 11 1,0 7 0,0 12 0,0 8-22,0 8 1,2-38 0,1 1 0,-1 0 0,1 0 0,-1 1 0,0 0-81,2 1 1,-1 1 0,-2 3 0,-1 1 0,3 3 0,-1 0 0,-1 0 0,0 0-77,-1 0 1,0 1-1,0 0 1,0 0-1,0 4 1,0-1-1,0 0 1,0 0 148,0-1 0,0-2 0,0-3 1,0-3-1,0-4 0,0-3 0,0 33 73,0-10 0,0-13 0,0-10 0,1-12-365,4-13 0,3-10 0,8-12 1,2-8-660,1-9 0,-1-10 1054,-9-6 0,-2-1 0,-7-1 0,0-2 0,0-4 0</inkml:trace>
  <inkml:trace contextRef="#ctx0" brushRef="#br0" timeOffset="14">4877 4072 7825,'-13'1'603,"4"4"0,-3 3 0,8 7 1,0 1-291,3 3 0,-4-2 0,0 6 1,2-1-1,1 1 0,2 1 1,-1 0-1,-2-2 524,-2-1 0,0-2-517,5-5 1,0-7-278,0-7-22,0-7 1,2-15-1,1-7 1,3-8-1,2-4 1,3-4-1,1-1 139,-3-2 1,4 0-1,-3 6 1,2 2 54,3 2 1,-1 6 0,0 0-1,1 8 80,-1 9 0,1 7 1,-1 12-126,0 5 0,-6 9 0,-1 14 0,-2 3-95,-1 2 0,1 1 1,-5 4-1,0-2-101,0-2 1,-5-6-1,-1 2 1,0-4-15,-1-1 0,-2-2 1,4-3-1,0-7-453,-1-5 330,4 0 1,-4-18 0,7-4 0,2-10 135,2-7 1,6-7-1,-1-1 1,3-2 237,1-3 0,1 5 0,-1 1 0,2 4 159,3 1 0,-3 7 1,3 3-1,-3 4 116,-1 6 1,-1 2 0,-1 9 0,-2 3-45,-1 4 0,-2 10 0,1 5 0,-2 4-303,-1 0 0,-4 1 0,2 0 1,-2 0-400,-2-1 0,-2 1 0,-1-2 0,-2-3-3017,2-4 0,2-4 376,1-2 0,1-8 2901,4-6 0,3-64 0,-1 21 0,0 0 0</inkml:trace>
  <inkml:trace contextRef="#ctx0" brushRef="#br0" timeOffset="15">5467 3899 7825,'-15'0'0,"1"0"0,0 0 0,-1 2 1067,1 3 1,4-2 0,1 8 0,-3 5 81,0 6 1,2 6-1,2 2 1,0 2-497,0 1 1,5 6-1,-2-4 1,4 0-296,1 0 0,6-7 1,4-9-1,4-5-192,5-4 1,-1-4 0,6-9-1,1-5-151,2-7 0,-3-8 1,-1-3-1,-1-6 63,1-6 0,-6 1 0,1 0 1,-7 0 160,-6 1 0,-4-1 1,-1-3-1,-1 3-100,-4 2 0,-10 6 1,-8 7-1,-6 2-919,-5 8 0,9 4 1,-3 9-1,6 6-1022,4 7 1,9 7 0,4 9 0,5 2-224,5 2 0,9 4 2025,10-4 0,-3-7 0,0-6 0</inkml:trace>
  <inkml:trace contextRef="#ctx0" brushRef="#br0" timeOffset="16">5726 4302 7813,'-15'0'395,"6"0"0,-1-2 0,1-2 407,1-6 1,1-3 0,7-3 0,0-4-290,0-9 0,2-2 0,3-7 0,4-2 57,4-2 1,3-1 0,2 2 0,1 2 344,-2 6 0,4 9 0,-2 5 0,-1 3-601,-2 1 1,-2 7 0,1 3-1,-1 4-900,0 1 1,6 6 0,-3 5-1,-2 5-575,-4 4 1,-6 4 0,3-4 0,-2 3-687,-3 2 1,4 1 0,-3-2-1,-1-3 1847,-1-1 0,-2-4 0,0 4 0,0-4 0,0-2 0,0 0-64,0 1 1,6-2 0,4-4 961,3-4 1,1-8 0,2-4 0,2-1 268,1-3 1,2-3-1,-2-4 1,5-1-482,3 1 0,-3-2 0,-2-1 0,1 0-327,-1 0 1,-4-3 0,-1 5-1,-4 2-346,-3 1 0,-9 3 1,-1 3-193,-8 5 1,-12 4 0,-8 4 0,-5 5-232,-4 6 1,-1 12-1,-4 1 1,4 5 607,4 0 1,4 3 0,3-1 0,1-1 318,2 3 1,13-1 0,1 3-1,9-3-47,6 0 1,9-9 0,12 1-1,5-6-410,8-8 1,2 0 0,4-9-1,2 0-562,0-3 1,1-2 0,-6-4 0,-2-5-662,-2-3 0,-10-1 0,-1 0 1163,-5-1 0,-35-18 0,-12-6 0</inkml:trace>
  <inkml:trace contextRef="#ctx0" brushRef="#br0" timeOffset="17">28500 6619 7937,'10'0'282,"-1"0"0,-5-2 1863,0-3-898,-2 4 1,-8-12-545,-4 3 0,4 2 0,1-1-112,3-3 1,2 0-1,2-1 1,3 2-209,4 1 0,9 2 0,2-3 0,3 3-216,2 1 1,3 1 0,-1 3 0,-2-2-88,-1 2 0,-4 6 0,2 4 0,-3 0 38,-6 5 1,-4 0-1,-5 4 1,0 2-134,0 1 0,-9 5 0,-5-5 0,-4 1-15,-5 0 1,-4-2 0,-5 4 0,-1-1-212,0-3 172,0-9 1,0 2 0,1-6-103,-1-2 0,2-1 0,3-2 1,6-3-197,7-7 0,0-3 1,6-14-1,2-3-9,1 0 1,9-1 0,2 2-1,4 1 278,1-1 1,1 6 0,-1 4-1,1 3 357,-1 2 1,0 6-1,2 3 1,2 4 138,1 1 1,0 1 0,-4 4 0,-1 5-43,0 2 1,1 9 0,-2 1 0,-2 2-77,-2 0 1,-5 0 0,0 4-1,-2-3-94,-2-1 1,0-6 0,0 3 0,-2-2-93,-2 0 1,-4-2 0,-7-5-1,1-4-154,-1-2 0,1-1 1,0-5-1,-1 0-190,1 0 1,4-8 0,1-5 0,-1-6-230,2-3 0,-3-2 0,6-5 0,2-2-13,1-2 0,2 2 0,0-2 1,0 4 324,0 5 0,2 3 1,3 7-1,4 1 284,4 4 1,1 2 0,1 7 0,-1 2 169,1 3 1,-1 3 0,-1 8 0,-2 1 115,-1 2 0,-6 2 0,4-3 0,-1 2 66,-4 3 0,-1-4 1,-2 3-1,0-1-97,0-3 1,-7-1-1,-2 1 1,-4 1-274,-2-1 0,1-4 0,0-3 0,-1-3 91,1-1 0,4-3 1,1-4-722,-3 0 1,1-1 0,2-4 0,4-6-321,3-7 0,2 1 0,0-6 1,2 1 71,3 0 0,-2 4 0,5-1-1764,-2 3 375,5 1 2168,-9 7 0,-28 40 0,-13 16 0</inkml:trace>
  <inkml:trace contextRef="#ctx0" brushRef="#br0" timeOffset="18">1237 15453 7799,'-14'0'525,"4"5"0,2 1 0,0 1 1298,0-1 1,5 0-629,-2-1-468,3-3 0,2 6 1,2-5 180,3 2 0,-2 4 1,7-4-444,1-2 1,-3 4 0,1-3-1,3 0-70,0-3 1,3 1 0,-1 1 0,1 2-55,-1-2 0,0-1 1,1-2-1,-1 0-105,1 0 1,1 0 0,1 0 0,4 0-15,1 0 1,-4-5 0,3-2 0,-2 1-19,0 0 0,5-1 0,-3 4 0,0-3-31,-1-2 1,-1 5 0,-3-4-1,2 2-129,1 1 0,0-3 0,-4 4 0,-1-3 10,1-2 0,-1 3 1,0-3-1,1 0 51,-1 0 0,1-2 0,-1-4 1,-1-1 36,-4 1 0,4 0 0,-3-1 0,1 1-140,-2-1 0,4-1 0,-3-1 0,1-2-2,-1 1 0,1-3 0,-5 1 0,2-1 0,3 0 0,-3 0 0,0 4 0,-1-3 0,-4 3 0,3-4 0,-1 2 0,0 1 0,1 2 0,-4-3 0,3 0 0,-4 1 0,-1 2 0,0-3 0,2 0 0,1 0 0,2-2 0,0 3 0,-5-6 0,0 0 0,0 2 0,0-5 0,0 3 0,0-3 0,0-2 0,0 0 0,0 0 0,0 1 0,0-1 0,0 0 0,0 0 0,0 1 0,0-1 0,0-2 0,0-1 0,0-1 0,0 1 0,0 1 0,0 3 0,0-1 0,0 0 0,0-4 0,0-1 0,0 2 0,0 2 0,0 1 0,0-1 0,0-2 0,0-2 0,0-4 0,0 4 0,0 0 0,0-1 0,-5 3 0,0-4 0,2-1 0,1 0 0,1 3 0,-2-4 0,-2-2 0,2-1 0,-1 2 0,1 2 0,-2 1 0,2-1 0,0 0 0,0-3 0,-2 3 0,2 2 0,1-3 0,2 4 0,0 2 0,0 2 0,0-4 0,0 1 0,0 1 0,0 1 0,0 3 0,0-1 0,0-2 0,0-2 0,0 1 0,0-5 0,0 0 0,0 1 0,0 4 0,2-4 0,1 3 0,2-1 0,1-4 0,-3 4 0,4 2 0,1 2 0,-3 0 0,4-4 0,1-3 0,-2 1 0,4 0 0,-2 8 0,1-1 0,-1 0 0,3-3 0,-4 2 0,4 4 0,1 4 0,-1-4 0,-2 4 0,-1-2 0,1 0 0,2 6 0,1-3 0,1 2 0,-1 0 0,2-5 0,2 5 0,1 1 0,-2 2 0,-1 7 0,0 1 0,2 1 0,1 4 0,0-3 0,-3 1 0,2 2 0,1 1 0,0 2 0,-4 0 0,-1 0 0,0 0 0,1 0 0,-1 2 0,1 1 0,-1 2 0,0 0 0,1-4 0,-1 2 0,1 2 0,-6 0 0,1-3-1491,1 2 1,2-2-1319,1 3 1,-4 1-175,-1-1 2983,-6 0 0,-34-5 0,-17 0 0</inkml:trace>
  <inkml:trace contextRef="#ctx0" brushRef="#br0" timeOffset="19">2000 15798 7712,'9'-9'3427,"1"-1"-901,-7 7-1923,3-4 0,-7 12 1,-2 2-1,-2 1-227,2 3 0,-1 2 0,1 1 1,-2 2-57,2 3 1,-3-3 0,1 5 0,2-2-53,1 0 1,-3 1-1,1-6 1,0 0 311,3 1 0,-4-6-188,0 1 1,0-9-1,5-2-78,0-12 0,0-4 0,0-11 1,0-4-86,0-3 1,0-5-1,2-5 1,3 1 30,4 2 0,-1 4 0,2-2 1,1 3-83,2 2 1,1 8-1,1 7 1,-1 5-125,0 0 0,1 7 0,-1 3 0,1 5 11,-1 5 0,0 5 0,-1 9 0,-2 5-11,-1 3 1,-7 2 0,2 0-1,-3-1 8,-2 1 1,0 2-1,0-1 1,0 0 42,0-3 1,0-3 0,0 0 0,-2-3-141,-3 0 1,4-10-100,-4 4 1,3-12 0,2-3 0,0-8 47,0-5 1,0-9-1,2-6 1,1-4 278,2 0 0,6-3 0,-1 2 0,2 1 121,3 1 1,-1 3 0,1 0-1,-1 4-312,0 5 1,1 3 0,1 3 0,1 4-3,2 4 0,1 3 0,-6 2 0,0 2 0,1 3 0,-1 8 0,1 6 0,-3 0 0,-2 2 0,1-4 0,-6 7 0,0 2 0,1 1 0,-4-3 0,2 0 0,-2 0 0,-2-2 0,0 6 0,-2-4 0,-1 1 0,-2-1 0,1 2 0,2-7 0,-1-1-2272,-2-2 0,0-7-7559,5 1 9810,7-7 0,-6-3 0,6-8 0</inkml:trace>
  <inkml:trace contextRef="#ctx0" brushRef="#br0" timeOffset="20">2791 15726 7764,'-10'2'1701,"1"3"0,5 8 0,0 7 1,2 1-541,2 0 1,0 6 0,0 0 0,0 5-891,0 0 1,5-3 0,0-3 0,-1-4-2252,3-1 1,-4-4-1385,7-7 1,-7-7 3363,2-13 0,-16-24 0,-9-11 0,0-10 0,0 1 0</inkml:trace>
  <inkml:trace contextRef="#ctx0" brushRef="#br0" timeOffset="21">2776 15338 14619,'0'14'0,"2"1"103,3-1 1,-2 0 0,7 1 0,2 1-1153,6 3 0,-2-1 0,3 4 1049,-3-1 0,6 22 0,3 10 0,2 2 0,0 0 0</inkml:trace>
  <inkml:trace contextRef="#ctx0" brushRef="#br0" timeOffset="22">3035 15870 7736,'-20'8'731,"4"5"0,-4-5 1656,4 0 1,2-2-1451,0-6 1,6-6 0,3-4 0,5-2-92,5-3 0,-2-4 0,6-2 1,3-1 7,0-4 0,4-1 0,2-2 0,3 1-134,1-1 0,-4 2 0,3 3 0,-2 4-404,0 4 1,5 2-1,-3 1 1,-1 4-317,1 4 0,-2 3 0,-4 4 0,-1 3 0,1 4 0,-3 10 0,-2 5 0,-4 4 0,1 0 0,-6 1 0,4 0 0,-3 0-1370,-2-1 0,1-4 1,3-1-1,0-1-1222,0 1 0,2-11 0,0 1-1298,2-5 3890,-4-3 0,2-37 0,-6-8 0</inkml:trace>
  <inkml:trace contextRef="#ctx0" brushRef="#br0" timeOffset="23">4028 15568 7679,'-9'-8'1067,"-1"3"1,0 2 189,2-2 0,8 4 1,10-4-1,3 5-149,1 5 0,2 1 0,2 5 0,2 0 564,3 5 0,-4-1-1275,5 4 1,-6 2 0,1-2-1,-3 0 1,-2 0 0,1 2-13,-1 2 0,0 0 0,1 5 0,-3-3-852,-2-1 0,1-6 0,-4 1 0,1-3-1494,3-2 0,-3-1 0,1-3 1,3-5-288,0-4 1,1-2 0,-2-6 2247,-1-7 0,17-37 0,7-15 0,-8 16 0,0 1 0,0-1 0</inkml:trace>
  <inkml:trace contextRef="#ctx0" brushRef="#br0" timeOffset="24">4676 15525 7679,'-2'-8'0,"-3"3"1115,-4 3 1,1 4 0,-4 4 0,-2 10 424,-4 12 1,-7 7-1,1 10 1,-5 4-768,-5 9 0,-2 6 1,14-27-1,1 1 1,-1 1-1,0 0-381,1 2 0,-1 0 0,1-1 0,1 0 0,-19 27 0,7-5-96,7-3 1,6-11 0,9-9-1089,5-14 0,5-14 0,5-6 0,6-5-1407,7-5 0,-1-4 0,6-10 2199,-3-5 0,-26-26 0,-13-11 0,-2-5 0,0 0 0</inkml:trace>
  <inkml:trace contextRef="#ctx0" brushRef="#br0" timeOffset="25">3021 11654 7666,'-6'8'611,"2"0"0,-4-3 139,2 5 0,1-2 1,4 1-411,-4 3 0,3 0 0,-3 3 0,4-1 0,1 2 0,0 2 0,0 1 0,0 0 1,0 0 2708,0 0-2720,0 7 1,0-8-1,0 4 1,0-1 0,0-4 282,0-1 1,-2-3 0,-1-5-415,-2-8 1,0-8 0,5-11 0,0-5-12,0-3 0,2-8 1,1-4-1,4-2-11,1-2 1,0-1-1,3 3 1,-2 1-65,3 1 1,0 8 0,3-5 0,-1 4 82,1 4 0,-6 2 0,1 13 1,1 4 8,2 4 0,0 6 0,-2 7 0,-3 8-29,-2 5 1,-1 5 0,-5 6 0,0 3-1,0 2 0,0-5 0,0 1 0,0-2-53,0-3 0,-5 0 0,0-3 0,0-2 55,-1-3 0,3 0-248,-7-6 1,7-8-1,-2-7-155,4-12 0,6-8 1,1-9-1,2-4 14,3-4 1,2 1 0,3-1 0,1-2 265,3-2 1,-1 4 0,-5 1 0,2 3 248,3 7 0,-3 5 0,4 9 1,-4 3 176,-2 6 0,0 4 0,1 6 1,-3 7-481,-2 4 0,1 9 0,-6-2 0,-2 3 0,-1 2 0,3 5 0,-1-1 0,0-1 0,-3-2 0,-1-1 0,0 0 0,0-2 0,0-3 0,0 2 0,0-7 0,0-1-653,0-2 0,2-4 0,1-1-3760,2-1 1,6-7-2440,-1 2 6852,2-3 0,-16-15 0,-6-3 0</inkml:trace>
  <inkml:trace contextRef="#ctx0" brushRef="#br0" timeOffset="26">3913 11424 8148,'0'-14'1736,"-2"4"0,-2 2-1027,-6 2 0,2-4 1,-2 5-1,-1 2-52,-2 2 0,4 2 0,-2 4 1,-4 5-185,-2 2 1,-4 4 0,3 4 0,-2 4-11,-3 3 1,-1 6 0,-3 3 0,1-1 36,2 0 0,7 0 0,-2-3 0,4 2-268,6-2 1,2-4-1,7-4 1,2-4-265,3-4 0,4-9 0,9-2 0,3-5 55,1-5 0,0-4 1,4-10-1,-4-5-72,-1-3 0,3 3 0,-5 0 0,-1-2 78,-2-1 0,-2-2 0,-1 2 0,-2 3 101,-1 5 1,-7 3 0,3 1 106,1 1 0,-6 8 0,4 6-99,-3 8 1,-2 6 0,0 4-1,0 2-129,0 3 0,0 1 0,0 4 0,0 0-629,0-4 1,0 1 0,1-6-1,3-1-1018,0-2 0,6-2 0,-4-1 0,2-2-553,4-1 0,-4-7 1,0 0 2190,-2-6 0,1-31 0,-3-17 0,0-4 0,0 0 0</inkml:trace>
  <inkml:trace contextRef="#ctx0" brushRef="#br0" timeOffset="27">4100 11295 7670,'-6'-8'1534,"-2"1"-212,-7 7 0,7 4 1,3 4-1,4 8 76,1 4 1,6 4 0,2 7 0,2 1-574,-1 1 0,1 7 0,4-1 0,1 1-633,-1-2 0,1 2 0,-3-5 0,0 0-358,-3 0 0,-1-1 0,3-7 0,-1-3-1198,1-5 1,-3-4 0,2-6-2508,1-4 0,2-5 3871,1-5 0,0-60 0,-6 22 0,-1-1 0</inkml:trace>
  <inkml:trace contextRef="#ctx0" brushRef="#br0" timeOffset="28">4460 11338 9128,'-15'-8'1645,"1"2"1,0 6 0,-1 1-473,1 4 0,-2 3 0,-2 8 0,-3 3-269,-1 5 1,-7 5 0,-8 6 0,-2 8-149,-6 8 1,-6 4-1,4-1 1,4-4-283,3-6 1,10 0 0,1-14-1414,8-3 1,13-14-1,8-5 1,8-11-1879,5-12 1,6-1 0,2-8 2816,1-1 0,2-34 0,5-10 0</inkml:trace>
  <inkml:trace contextRef="#ctx0" brushRef="#br0" timeOffset="29">4978 11295 7598,'0'-8'3043,"4"8"0,1 9 0,0 4-2217,1 2 0,2 4 0,5 1 1,-2 3-40,-1 2 0,0 3-733,4 0 1,-4 1 0,-1 0 0,2 0 0,1-2 0,-1-2-787,-2-1 0,-4-11 0,3 2 0,0-4-2986,0-3 0,2-2 3718,4-6 0,8-36 0,2-17 0,4-3 0,-1 0 0</inkml:trace>
  <inkml:trace contextRef="#ctx0" brushRef="#br0" timeOffset="30">5452 11338 7598,'-16'14'602,"-3"1"1,3-1 0,-3 0 0,5 1 888,4-1 1,-4 7-1,1 5 1,-6 6-531,-4 6 0,-1 5 1,-6 5-1,-4 6 140,-4 7 0,1-2 0,-1 4 1,0-4-828,1-2 1,2-4 0,7-3 0,4-6-1011,5-7 1,5-6 0,4-7 0,6-5-2593,2-3 0,4-3-576,2-4 3904,4-2 0,-32-27 0,-9-4 0</inkml:trace>
  <inkml:trace contextRef="#ctx0" brushRef="#br0" timeOffset="31">3640 13295 7727,'-5'-15'231,"0"1"0,2 0 0,1-1 0,2 1 0,0-1 1208,0 1 0,0 0 829,0-1-1650,0 7 0,-1 2 0,-3 7 1,0 4 364,0 5 1,3 7 0,1 4-1,0 2-416,0 2 0,0 2 0,0 4 1,0 1-149,0 1 1,0 1 0,0-5 0,0 1-272,0 4 1,0-4 0,0 3 0,0-2-104,0-2 0,0-1 0,0 0 0,0-3-527,0-1 1,5-6 0,1 1-1939,2-3 0,-3-8 1145,4-3 0,-5-5 1,0-5-1,-2-5-1807,-2-2 3082,0-3 0,-38-6 0,-10-1 0</inkml:trace>
  <inkml:trace contextRef="#ctx0" brushRef="#br0" timeOffset="32">3826 13867 28671,'39'-11'0,"14"-4"0,-5 1 0,-3 1-62,-6 4 1,-5-2 0,-10 6 0,-5 2-1099,-3 1 0,-8 4 0,-3 2-1002,-3 6 0,-2 3 0,-2 3 0,-3 1-2792,-4 2 4954,7-17 0</inkml:trace>
  <inkml:trace contextRef="#ctx0" brushRef="#br0" timeOffset="33">3222 14468 26229,'0'2'26,"0"15"247,0 4 0,0-2 0,0-1-107,0-2 1,0-7 0,2 1-214,3 1 0,3-4 0,6-3 96,1-2 0,1-4 0,1-2 0,2-4 51,-1 0 0,4-5 0,2 3 0,2-3-94,-2-1 1,1 0 0,-4-1-1,2 3-580,2 2 0,-4-1 0,-16 9 410</inkml:trace>
  <inkml:trace contextRef="#ctx0" brushRef="#br0" timeOffset="34">3539 14468 19676,'0'13'162,"2"25"335,1 2-323,2-1 1,-1 1-1,-4-7 1,2-1-828,3-1 1,-2-9-1,7-3 1,1-3-998,1-2 0,-2-6 0,0-3 1,1-5 1649,2-5 0,-12-54 0,-2-19 0</inkml:trace>
  <inkml:trace contextRef="#ctx0" brushRef="#br0" timeOffset="35">6301 13496 7562,'-14'8'16,"4"3"0,1-6 1,-1 0 849,2 1 0,-5-4-45,4 3-149,2-4 0,-1-1 0,5 2 0,-2 3 797,2 4 0,2-1 0,2 2-710,4 1 0,3 0 0,6 0 0,1-3-199,-1-1 1,5 2 0,2-4 0,1 0-21,4 1 1,-2-4 0,2 3-1,1-5-319,-2-5 0,1 2 0,3-5 0,-2 0-242,-3 0 1,1-2 0,-5-3 0,-4 2-899,-5 2 0,2 4-3743,-4-5 2624,-3 7 1,-1-3 421,-10 6 0,-2 6 0,-8 2 567,1 0 0,-2 5 0,-2-4 1049,-1 4 0,-27 16 0,-10 8 0,-3 2 0,-1 0 0</inkml:trace>
  <inkml:trace contextRef="#ctx0" brushRef="#br0" timeOffset="36">6201 13899 7866,'-15'14'373,"1"1"1,1-1-1,2 1 344,1-1 1,7 0-1,-2 1 1,4-1 259,1 1 1,1-3 0,4-1-1,5-1 52,2 1 0,8-4 0,0-3 1,3 0 70,2 0 1,1-2 0,-1 3 0,-1-4-213,2-1 0,1 0 0,2 0 0,0 0-680,-1 0 0,-4 0 0,-1 0 1,-1 0-209,1 0 0,-6 0 0,2 0 0,-3 0-837,-1 0 1,-6-4-1,1-1-1445,1 2 0,-5-1 1,1 1-5541,-1-2 7822,-4 1 0,-72 23 0,22-7 0,0 0 0</inkml:trace>
  <inkml:trace contextRef="#ctx0" brushRef="#br0" timeOffset="37">7582 14460 7806,'-7'10'1354,"-2"-2"1285,-4-2-1995,5-1 0,-3-7 0,6-2 311,2-6 0,-4-4 0,3-4 0,-1-1-113,-2 1 1,6-4 0,-6-2 0,3-5-201,-1-5 1,-5 3 0,4-9-1,-1-4-151,1-2 0,0-8 1,2 3-1,0-2-121,0 0 0,3 0 0,1-4 0,0-1 63,0 1 1,-5 4-1,0 2 1,2 1-434,1 4 0,2-5 0,0 1 0,2 2 0,3 5 0,-2 3 0,7-2 0,1 2 0,2 2 0,1 6 0,2 0 0,2 5 0,1 3 0,1 6 0,-2-1 0,3 5 0,1 4 0,-3-1 0,4 6 0,-1 2 0,1 1 0,-1 2 0,3 0 0,-1 0 0,2 0 0,-5 0 0,-2 2 0,-3 1 0,-2 2 0,1 0 0,-2-4 0,-2 3 0,-2 0 0,-1 3 0,4-4-1012,-3 2 1,-4 1 0,3-1-1373,-2 5 1,-1-2-1,-7 1-1649,-2 2 1,-6 1 4032,-9-3 0,-25 12 0,-11 3 0,-8 0 0,1 0 0</inkml:trace>
  <inkml:trace contextRef="#ctx0" brushRef="#br0" timeOffset="38">7092 13885 7801,'-12'9'1375,"1"-1"-193,1-1 0,8 2 0,2-4 0,8-2-499,5-1 1,8-2 0,3 0 0,3 0 861,2 0 1,6-2-1,3-3 1,4-3-623,1 0 0,0-4 0,0 2 0,-1-3-563,-4-1 1,7 4 0,-7 2 0,-2 0-1021,-4 0 0,-4 5 1,1-2-1,-2 4-684,-3 1 1,-3 0-1,-7 1-2424,1 4 0,-2 3 3768,-4 6 0,-2 1 0,-7-1 0</inkml:trace>
  <inkml:trace contextRef="#ctx0" brushRef="#br0" timeOffset="39">7898 14518 7711,'-14'0'4634,"6"0"-3480,1 0 0,14 6 1,2 4-1,4 2-96,2 3 1,-1 1-1,0 3 1,2 5-393,3 3 1,-1 4-1,4 1 1,1 1-74,-1-1 1,-3 3 0,4 0 0,-1 1-253,1-1 0,-4-6 0,3-7 0,-1 0-278,-4 1 1,-1-6-1,-1 1 1,-2-5-604,-4-4 1,-1-4-1,-5 5-2738,2 1-654,0-5 1,-7-1-1058,-2-10 4989,-4-3 0,-26-45 0,-4-9 0</inkml:trace>
  <inkml:trace contextRef="#ctx0" brushRef="#br0" timeOffset="40">8301 14575 7711,'-2'-14'0,"-1"-1"0,-3 3 1105,-2 2 0,5 2 1,-4 5 29,1-2 0,3 0 0,-5 7-550,1 3 0,-2 4 0,2 10 0,-1 4 415,-3-1 0,-2 10 0,-3-3 0,-1 3-1,-2 3 0,-7-3 0,2 5 0,-3 0-583,-2-1 0,0 3 0,0 2 1,1-1-472,-1-1 1,5-12-1,3 0 1,4-5-1469,4-4 1,10-8 0,3-6-998,8-2 1,6-10-1,4-6 2520,1-9 0,-13-55 0,-7 32 0,1-1 0</inkml:trace>
  <inkml:trace contextRef="#ctx0" brushRef="#br0" timeOffset="41">9063 13093 7689,'-6'-9'291,"-3"-1"0,1 7 1,0-3-1,0 1 0,0 0 1,-4 3 764,0 6 0,-1 4 0,2 6 1,1 0-351,-1 1 1,-2 5-1,-1 4 1,-2 4 895,-4 0-1322,4 8 0,-9-3 0,4 9 0,0 2 0,1 3 0,0 2 0,1 3 430,0-1 0,1 9 0,9-4 0,4 0-420,3-1 0,2-4 0,0 3 0,2-3-193,3-1 1,3-4 0,6-6 0,1-1-141,-1 1 0,0-5 0,1-2 0,-1-2-202,1-3 0,-3 1 1,0-2-1,-3-1-409,2-2 0,-3-6 0,2-1 1,1-4-1433,2-3 1,1-2-1,1 1-3474,-1-4 5560,-6-3 0,-2-47 0,-6-11 0</inkml:trace>
  <inkml:trace contextRef="#ctx0" brushRef="#br0" timeOffset="42">9135 13755 7689,'-9'0'1340,"-1"0"0,7 2 0,0 3-178,6 4 0,5 6 1,6 2-1,1 4-372,-1 1 1,5 2 0,1 5-1,-1 0-322,2 0 1,-5-2-1,3-2 1,-3-1-220,-2 2 0,-1-5 0,-2-1 0,-1 0-528,1-1 0,-5 0 1,-1-5-1,-2-1-2526,2-3 1,-3-2-185,2-3 1,-2-5 2988,-2 0 0,-19-77 0,7 26 0,0 0 0</inkml:trace>
  <inkml:trace contextRef="#ctx0" brushRef="#br0" timeOffset="43">9423 13698 8432,'-14'0'1216,"-1"1"0,1 4 0,0 6-322,-1 7 1,1 4 0,-2 7 0,-2 0-144,-1-1 1,-6 8 0,2 0 0,-1 3-343,0-1 1,2-1-1,-4 1 1,2-4-49,-1-4 0,4-3 0,2-3-765,3-4 1,1-6 0,3-3 0,0-3-2702,3-1 0,4-3 871,-5-4 0,6-1 2234,-6-4 0,-6-22 0,-6-12 0</inkml:trace>
  <inkml:trace contextRef="#ctx0" brushRef="#br0" timeOffset="44">9538 13280 7689,'8'-14'837,"5"0"-1,-3-1 1,2 2-1,3 4 72,-1 4 0,1 5 0,1 6 0,1 7 138,2 5 0,5 12 1,-3 1-1,0 4-457,0 5 1,-1 1-1,-2 4 1,1 3 490,-1 5 1,-7 3 0,-3 1 0,-2 1-366,-2-1 1,-4 1 0,-5-1 0,-6-1-648,-7-3 1,0 1 0,-4-6 0,0-1-69,-1-2 0,1-4 0,-2-4 0,5-7-915,3-4 1,-3-9 0,-1 3 0,3-6-1470,1-4 1,1-4 0,-1-8 2383,-3-2 0,-38-8 0,-17-4 0,19 4 0,0-1 0,1 0 0</inkml:trace>
  <inkml:trace contextRef="#ctx0" brushRef="#br0" timeOffset="45">5395 8705 7747,'0'-15'458,"-5"6"1,0-1 0,4 1 743,4 1 1,5 1 0,6 9 0,2 3 22,3 4 1,-3 6-779,4 4 1,0-2 0,1 7 0,0 0 0,1 0 0,-1 0 100,0 2 1,0 0 0,-4-1-1,2-1-472,-1 2 1,-2 1-1,-3 0 1,-2-1-536,-1-2 0,-6-5 0,4 3 1,-1-1-2855,-4-3 0,-1-2-34,-2-2 3347,0-6 0,-20-27 0,-4-13 0</inkml:trace>
  <inkml:trace contextRef="#ctx0" brushRef="#br0" timeOffset="46">5841 8633 7752,'-10'-5'493,"1"0"1,4 1 0,-5 4 693,-1 0 0,3 4 0,-2 4 1,1 4-486,1 4 1,-10 7 0,4 3 0,-4 6-196,-2 6 1,-3 6 0,-7 4 0,-4 4-189,-4 4 1,1-5-1,0-1 1,2-4-87,3-3 0,-1 1 1,4-16-1009,6-5 1,16-14-1074,11-9 1,6-8 0,12-11 0,1-5 1847,-1-3 0,8-34 0,7-7 0</inkml:trace>
  <inkml:trace contextRef="#ctx0" brushRef="#br0" timeOffset="47">5884 8777 8297,'0'-15'1430,"5"6"1,1 1 0,2 1-432,3 4 1,7-3 0,3 1 0,0 2-150,-1 1 1,7 2-1,1 0 1,4 0-497,0 0 0,-2 0 0,-1 0 1,0 2-423,-1 3 0,-1-4 0,-3 6-893,-4-1 0,-6 2 0,-4 6 1,-6 1-3848,-2-1 4808,-2 1 0,-31 9 0,-15 4 0,-2 4 0,0-1 0</inkml:trace>
  <inkml:trace contextRef="#ctx0" brushRef="#br0" timeOffset="48">5956 8935 7752,'-14'0'2589,"-1"0"-1710,7 0 0,8 0 0,11 0 1,7 0-218,6 0 0,-2 0 0,2 0 0,2 2-462,1 2 0,2-2 1,-2 3-1,-1-4-601,-2-1 0,-2 2 1,2 1-1,-3 2-2775,-1-2 3176,-4-1 0,-8 11 0,-9 3 0</inkml:trace>
  <inkml:trace contextRef="#ctx0" brushRef="#br0" timeOffset="49">6560 8734 7741,'-14'0'0,"-1"0"0,1 0 0,4 0 1887,1 0 0,6 6 0,-4 2 0,2 3-886,1 4 1,-1-3 0,5 12-1,0 2-559,0 1 0,0 4 0,0 0 0,1 3-271,4-2 0,-2 2 1,7-4-1,3-4-170,4-4 0,1-4 0,6-9 0,2-4-91,1-3 0,2-6 0,-1-4 0,1-8-209,0-4 0,-7-9 0,-1-6 1,-3-1 113,-4 1 1,-3 2 0,-11 6 0,0 1 121,0 2 0,-11 2 0,-5-4 1,-6 4-321,-9 1 0,1 6 0,-7 7 0,2 2-614,3 3 0,2 1 1,1 4-1,2 1-451,3 2 0,3 4 1448,6-4 0,7 6 0,2-3 0</inkml:trace>
  <inkml:trace contextRef="#ctx0" brushRef="#br0" timeOffset="50">6920 6705 7795,'-7'-8'3017,"4"2"715,-6 6-2700,5 0-809,-2 0 1,16 1 0,1 2-1,-2 4 216,-1 1 1,-1 1-1,-4 6-277,2-1 0,0 0 1,-5 1-1,-2-1-233,-3 1 0,2-6 0,-7 1-174,-1 1 1,3-5 0,-1-1-49,-3-3 0,6-4 0,1-3 81,4-4 1,1-4 0,0-1-1,1-1 310,4 1 1,-2-1-1,7 1 1,1 1 283,2 4 1,-4-2-1,1 4 335,1-1 1,2 5-366,1-2 1,-4 5-1,-2 5 1,-2 5-232,-2 2 1,-3 3 0,-1-1 0,-1 2-123,-4 3 1,3-3-1,-4 2 1,1-5-115,0-4 0,-4 1 0,2 3-392,-1-4 1,3-2 204,-4-7 1,6-2 0,-2-3 0,3-4-232,2-4 0,0-2 1,0 1-1,0-2-188,0-3 0,2 8 0,1-4 1,3 2-343,2 1 1,0 2 0,4 2 1062,-3 2 0,15 35 0,7 20 0,4 3 0,0 0 0</inkml:trace>
  <inkml:trace contextRef="#ctx0" brushRef="#br0" timeOffset="51">7610 5626 8140,'-14'-8'1213,"6"1"0,6 15 0,9 5 0,1 6-426,3 4 0,2 1 0,3 5 0,1-1-57,3 1 1,0 0 0,-2 0 0,1-2 233,-1-3-877,-2 3 1,3-5 0,-2 6 0,-2-3 0,-4-3 0,-1-1 0,-1-3-1453,1-2 0,-7-2-5489,2 1 6854,3-7 0,-13-66 0,3-22 0</inkml:trace>
  <inkml:trace contextRef="#ctx0" brushRef="#br0" timeOffset="52">7984 5626 7759,'-23'-8'0,"0"3"586,2 3 0,2 4 0,5 3 1,-1 4 272,1 4 1,0 2 0,-1 1 0,1 3-286,-1 5 0,-4 4 0,-2 4 1,1 4-191,-1 0 0,-5 1 0,4 3 0,-2-1-247,0 0 0,6-5 1,1-4-710,6-4 1,6-10-1,10-2-943,4-7 1,4-12-1,1-6 1515,1-7 0,-1-23 0,1-12 0</inkml:trace>
  <inkml:trace contextRef="#ctx0" brushRef="#br0" timeOffset="53">8071 5727 7733,'-8'-7'2375,"3"6"-1194,10-4 1,3 2-1,6-1 1,2 0-388,3 0 1,4 3-1,4 1 1,-2 0-453,-1 0 0,0 0 0,5 0 0,-2 0-581,-3 0 0,2 0 0,-7 0 0,-1 0-917,-2 0 0,-2 1 165,0 4 0,-7-2 0,-7 7 0,-8 1-2166,-5 2 3157,-8 1 0,-25 8 0,-13 3 0,-8 2 0,1 0 0</inkml:trace>
  <inkml:trace contextRef="#ctx0" brushRef="#br0" timeOffset="54">8042 5928 7733,'-14'0'0,"-1"2"521,1 2 398,-1-2 0,9 9 1,8-6-1,9-2-6,6-1 1,9-2-1,-2 0 1,5 1-448,4 4 1,-2-3-1,2 3 1,-2-2-236,-3 2 0,1-4 1,-2 4-1,-1-4-1060,-2-1 1,-5 5 0,4 0 0,-3-2-4953,-2-1 5781,-9-2 0,-41-26 0,-15-6 0</inkml:trace>
  <inkml:trace contextRef="#ctx0" brushRef="#br0" timeOffset="55">8689 5468 7727,'0'-10'0,"0"0"662,0-1 0,7 5 1,2 1-1,4 3 652,2 2 0,5 0 0,3 2 0,2 3-582,4 4 0,-3 4 1,6 3-1,-7 3-377,-6 5 0,-3 3 0,-3 4 0,-3 2-303,-5 6 0,-5-1 1,-5 4-1,-6 2-251,-7 1 1,-11 0 0,-8-2 0,-1-1-806,0-4 1,4-3-1,-3-8 1,2-3 344,3-4 0,8-11 1,5-6-1,5-6 561,4-6 1,4-12 0,6-6 0,1-5 346,4 0 1,3 1 0,8 4 0,2 2 195,1 1 0,5 11 1,-3 0-1,-1 5 422,1 5 1,5 1 0,-4 2-1,2 2-486,0 3 0,-6 4 1,1 9-1,-3 3-735,-2 1 0,-4-4 1,-2 2-1,0 0-4979,0-1 5333,-5 0 0,-35-11 0,-16-2 0</inkml:trace>
  <inkml:trace contextRef="#ctx0" brushRef="#br0" timeOffset="56">6186 5266 7723,'-1'10'2458,"-4"-1"-2103,3-6 1,-4 5-1,4-4 420,-3 0-458,4 1 1,-6-3 0,7 3-1,0 4 117,0 4 0,0 1 0,0 1 0,-1-1-145,-4 1 1,3 4 0,-2 2 0,2 1-60,2 4 1,0 5 0,0 5-1,0-1-80,0 0 1,-2 5 0,-1-2 0,-2 2-23,2-1 0,2 1 0,1-5 0,0 0 2,0 0 1,0 4 0,0-6-1,0-1-6,0-2 1,0 1 0,0 1 0,0 1-52,0-1 1,0 0 0,-2 0 0,-1 2-27,-2-2 1,0 3-1,4 0 1,-3 0-56,0 1 0,-3 3 0,4 0 1,-3 1-43,-2-2 0,4-1 1,0-5-1,0 2 36,0-3 1,2 5 0,-3-3 0,4-1 21,1-1 0,-2-3 0,-1 1 1,-2 0 18,2 0 0,0-1 1,-1 1-1,0 2-37,0 2 0,1-2 1,0 2-1,-2-3-68,2-1 0,1-2 1,2 1-1,0-3-42,0 1 1,0 3 0,0-9 0,0 3 81,0 2 1,0-2 0,0 1 0,0 0 34,0-2 0,0 4 1,0-6-1,0 3 50,0 2 1,0-2-1,0-1 1,0 0 15,0 1 1,0-1 0,0 2 0,0-3-40,0 0 0,0-4 0,0 7 1,0 2-46,0 1 1,0-3-1,0-2 1,0 1-54,0-1 0,-4 1 1,-1 2-1,2-2-42,1-3 0,2 4 0,0-3 0,0 0 23,0 0 1,0-2 0,0-5 0,0 1-11,0-1 1,0 0 0,0 1 0,0-1 12,0 1 0,0-1 0,0 0 0,0 1-154,0-1 0,0 1 0,0-1-715,0 0 0,0 1-4409,0-1 5368,0-6 0,-13 5 0,-3-5 0</inkml:trace>
  <inkml:trace contextRef="#ctx0" brushRef="#br0" timeOffset="57">18746 3093 8473,'-7'-8'2505,"4"2"-1383,-6 6 1,5 8-397,0 6 0,4 2 0,3 7 0,3-1 0,2 1 0,3 2 533,2 2 1,2 4 0,-1 2-944,0 6 1,2-3 0,2 3 0,3 1 0,1 1 956,4 3-1122,-6-1 0,8 0 0,-6-2 0,2-1 0,-2-3 0,-1-2 0,-2-3-305,2-1 1,-5-9-1,3-3 1,-3-3-1546,-1-1 1,-1-7 0,0-4 301,1-2 1,-1-4-1,1-2 1,-1-8-974,0-5 2370,-6-6 0,-16-13 0,-9-8 0,-3-2 0,0 0 0</inkml:trace>
  <inkml:trace contextRef="#ctx0" brushRef="#br0" timeOffset="58">19364 3022 8473,'-27'0'0,"3"0"714,5 0 1,3 0-1,2 0 1,-1 1 172,1 4 1,4 5 0,2 7 0,0 5-373,0 6 0,-1-1 0,-6 10 0,-1 1 138,-3 4 0,-5-1 0,-9 12 0,-6 1-194,-2 2 0,-9 2 0,-2-1 0,-4 2-107,27-27 1,0-1-1,-24 26 1,2 1-1,3-7-295,7-1 0,-1-7 0,10 0 1,6-9-1247,10-9 0,12-12 0,13-13-870,10-8 0,13-13 1,7-8 2058,2-7 0,-10-2 0,1-4 0,1-4 0,1 0 0</inkml:trace>
  <inkml:trace contextRef="#ctx0" brushRef="#br0" timeOffset="59">19537 3266 7695,'-13'-1'1557,"2"-3"-436,2 0 0,7-1 1,2 5-1,8-2 1217,5-3-1889,8 4 1,3-7-1,7 5 1,5-2 0,0 0-1,4 0 1,2 0 182,1 2 1,-1 0-1,-2 0 1,-2-2-596,2 2 1,-5 1 0,-1 2-1,-6 0-813,-4 0 1,-8 0 0,-8 2-439,-1 3 1,-4 4 0,-8 9-1,-6 1-126,-7-1 0,-4 4 1340,-7 2 0,13-10 0,4-1 0</inkml:trace>
  <inkml:trace contextRef="#ctx0" brushRef="#br0" timeOffset="60">19451 3669 7694,'-15'2'1076,"1"2"1,12-2-1,10 3 1,13-4 108,13-1 1,6-1-1,3-2 1,2-2-568,3 2 1,3-4 0,5 2 0,-2 1-388,-1-3 0,-7 6 0,1-4 0,-6 3 17,-3 2 0,-7 0 0,-2-1 0,-9-3-911,-4 0 0,-6-1-7125,0 5 7788,-7 0 0,-22-32 0,-13-8 0</inkml:trace>
  <inkml:trace contextRef="#ctx0" brushRef="#br0" timeOffset="61">20616 2662 7686,'2'-7'3984,"1"7"-2668,2 8 1,0 16 0,-5 7 0,0 6-194,0 7 1,0 7-1,0 12 1,0 4-441,0 3 0,0 4 0,0 1 0,0 3-153,0 2 1,0-5 0,0 1-1,0-8-597,0-5 1,0-9 0,0-4 0,0-4-651,0-5 1,1-9 0,2-1-1,2-7-1905,-2-3 0,1-4 2622,0-7 0,-38-15 0,-20-9 0,2-2 0,-1 0 0</inkml:trace>
  <inkml:trace contextRef="#ctx0" brushRef="#br0" timeOffset="62">6085 8230 7775,'-14'6'282,"0"2"1,-1 5-1,1-2 1,1-1 0,2 0-1,3-1 1780,2 1 0,1-5-1439,5 4 1,8-6-1,4 2 1,6-3 995,0-2-1367,4 0 0,-6 0 1,5 0-1,-2 0 0,0 0 1,0 0-1,1 0 178,-1 0 1,0 0 0,-5 0-141,1 0 1,-6 0-177,1 0 1,-7 1-1,0 3 1,-6 0-259,-7 0 1,-2 2 0,-4-1 0,-2-2-97,-1-1 0,-5-2 0,5 0 1,1 0-1,2 0 0,2 0 0,-1 0 0,3-2-54,2-3 1,-1 2 295,6-7 1,2 7 0,8-2 230,4 4 1,-1 1 0,2 0-1,3 0 132,4 0 0,-1 1 0,3 3 1,-3 0-6,-1 0 0,1-1 0,1 0 0,2 2-209,-1-2 0,-2-1 0,-2-2 1,1 0-840,-1 0 1,1 0-1,-1 0 1,0-2-1326,1-3 0,-1-3 1,1-8 2012,-1-3 0,-34-36 0,-16-15 0,11 18 0,1 0 0,-1 0 0</inkml:trace>
  <inkml:trace contextRef="#ctx0" brushRef="#br0" timeOffset="63">6301 5280 7816,'0'-14'1209,"0"0"0,2 6 1,3 3-1,4 3-636,4 2 0,1 2 0,1 1 1,1 4-222,3 0 1,-3 1-1,3 4 1,-3-4-139,-2-2 0,1 4 1,-1-4-1,1 0 64,-1 1 1,-4 2-189,-1-4 0,-6 2 1,1-4-205,-8 2 0,-5-1 0,-9-4 1,-3 2-181,-1 3 0,-2-4 0,-5 4 0,1-3 38,-1-2 0,2 0 1,3 0-1,4-2-215,4-3 609,2 4 0,8-10 361,6 6 1,8 0-1,9 5 1,2 0 67,-1 0 1,3 0-1,0 0 1,-1 0-140,1 0 0,3 0 0,-5 0 0,0 2-303,2 2 1,0-2-1,3 3 1,-5-4-451,-3-1 0,3 2 0,1 1 0,-3 2-1222,-1-2 1,-1-1-1,-1-2-2574,0 0 4121,1 0 0,-58 13 0,-15 3 0</inkml:trace>
  <inkml:trace contextRef="#ctx0" brushRef="#br0" timeOffset="64">18616 6302 7870,'0'10'-388,"0"-1"1713,0 2 0,0-3-289,0 2-476,0 0 1,-4-1 0,-3 1 0,-1 1 177,-3 2 1,3 1 0,-2 1 0,-1-1-279,-2 0 0,-1 7 1,0 3-1,-1 3-83,1 2 0,1 5 1,2-1-1,3 1-119,2 1 0,1-5 0,5 4 0,3-5-48,7-5 1,2-4-1,15-7 1,7-2 150,6-1 0,2-7 0,10 2 0,6-3 54,7-2 0,3-5 0,10-2 0,2 1-225,-37 3 1,0 0-1,2-1 1,0 1-1,3 1 1,1 1-1,1-1 1,-1-1-94,0 1 1,0 1-1,-3 0 1,0 0-1,2 1 1,0 0-1,2 0 1,0 0 15,1 0 1,1 0-1,-1 0 1,-1 0 0,1 0-1,0 0 1,-2 0 0,0 0-60,0 1 1,-1-2-1,2-1 1,0 0-1,0-1 1,0 1-1,0 0 1,-1 1-55,0 0 0,-2 0 0,0 1 0,-1 0 0,-3 0 0,0 0 0,1 0 0,0 0 0,2 0 0,-1 0 0,-1 0 0,-1 0 0,1 0 0,0 0 0,-3 0 0,1 0 0,-1 0 0,1 0 0,0 3 0,1 0 0,-1 1 0,0 0 0,-1 1 0,0 0 0,36 5 0,-9-2 0,-2 3 0,-1-2 0,1 3 0,-5-1 0,1 0 0,-4-3 0,-6-2 0,6 4 0,-2-5 0,5-2 0,-1-1 0,4 4 0,0 2 0,2 0 0,2-3 0,-8-4 0,-4-1 0,-4 0 0,-1 0 0,2 0 0,3 0 0,-3 0 82,-5 0 0,-3-1 0,-4-3 0,1 0-82,1 0 0,-8 3 0,7 1 0,-6 0-55,-4 0 0,0-5 1,0 0-1,2 2-138,-2 2 1,-2 1 0,-1 0 0,0 0-92,0 0 1,-7 0 0,-3 0 388,-3 0 0,-6 0 237,-1 0 1,-6-2-41,2-3 0,-3 2 1,-2-7-294,0-1 0,1-6 0,3-3 0,2 1-14,2-2 0,2-1 0,4-7 0,2-3-226,3-6 0,-3 3 0,3-12 0,-3-1 253,-1-1 0,4-4 0,2-3 0,-1 2 171,1 1 0,0 7 0,-3-2 0,1 3-172,-2 2 0,-1 1 0,-3 4 0,-2 4-313,-1 4 1,-7 6-1,2 2-840,-3 1 0,-9 8 0,-2 8 0,-6 4-2976,-4 1 4108,3 0 0,-30 10 0,-12 5 0,-1 1 0,0 0 0</inkml:trace>
  <inkml:trace contextRef="#ctx0" brushRef="#br0" timeOffset="65">13984 16618 8530,'0'-9'3584,"0"-1"1,1 2-2712,4-1 0,-2 2 1,7 7-3,1 0 0,2 2 1,1 3-1,2 4 312,4 4 0,2 3-790,7 3 1,-1-1 0,1 6 0,2 1 0,1 2-1,1 2-19,-1 0 1,-2 1-1,-1 1 1,-2-1-259,-3-3 0,2-6 1,-7 2-1,-1-3-501,-2-2 0,-7 3 0,-1-2 0,0-3-1499,0-5 1,-5 2 0,2-4-4891,-3 4 6774,4-5 0,-36-40 0,-4-16 0</inkml:trace>
  <inkml:trace contextRef="#ctx0" brushRef="#br0" timeOffset="66">14617 16431 7900,'-16'-8'0,"-2"4"0,-1 2 978,1 2 0,3 0 1,0 0-1,1 2 399,-1 2 0,-1 6 0,0 8 0,0 2-463,4 3 1,-4 1-1,-4 4 1,3 3-393,1 2 1,-3 4-1,-2 6 1,-1 0-139,-4 1 1,4-3 0,-1-1 0,2-3-413,4-2 1,1-6 0,1-7 0,3-1-2627,2-3 165,-3-9 0,18-2 0,1-11 2489,10-5 0,13-65 0,-10 24 0,-1 0 0</inkml:trace>
  <inkml:trace contextRef="#ctx0" brushRef="#br0" timeOffset="67">14775 15985 7900,'-6'-12'0,"-2"0"452,0 3 0,1-1 0,7-4 1196,0-1 0,2 1 0,4 0 1181,9-1-2471,-1 1 1,8 4 0,-2 2-1,2 2 1,2 1 0,0 0-1,2 0 249,1 2 0,-5 2 0,-1 2 1,-2 4-255,0 5 0,-4 4 0,-7 5 0,-2 7-208,-3 6 0,-3 0 1,-6 6-1,-7 2-281,-5 2 1,-7 1 0,1 0-1,-3 0-118,-2 0 0,-5-1 1,1-2-1,1-5-298,1-5 1,4 2-1,3-11 1,5-3 217,3-9 1,7-7-1,1-7 1,1-6 115,4-7 0,8-4 0,4-7 1,4 0 351,2 1 0,-1 4 0,0 1 0,1 2 550,-1 4 0,0 3 0,1 2 1,-1 4-63,1 2 1,-1 0 0,0 2-570,1 0 1,-1 4-1,1 6 1,-3 2-1011,-2 3 0,3 2 0,-4 3 0,4 1-1999,1 3 0,1 0 2956,-1 0 0,-6 40 0,-1 17 0</inkml:trace>
  <inkml:trace contextRef="#ctx0" brushRef="#br0" timeOffset="68">15408 16388 7875,'-9'0'2197,"-1"0"362,-1 0-1965,4 0 1,-4 2 0,6 3-1,2 6 1,2 6 0,1 7 0,0 5-1,0 5 1,0 4 771,0 4 1,0 2-1,0 4 1,0 5-1078,0 3 1,0-3-1,0-4 1,0-2-693,0-6 0,0-7 0,0-2 0,1-7-779,4-5 0,-3-9 1,4-3-1302,0-2 1,-2-3 0,4-7 2482,-2-6 0,-33-35 0,-13-9 0</inkml:trace>
  <inkml:trace contextRef="#ctx0" brushRef="#br0" timeOffset="69">15164 16777 7875,'-7'-8'2085,"1"-5"1079,-4 3 0,5 2-1865,10-1 1,3 4 0,8-3 0,3 2-338,5 2 0,3 1 0,2 0 0,0-2-556,0 2 0,0 1 0,-2 2 0,-2 0-1356,-1 0 0,0 2 0,3 1 0,-1 4-1445,-2 1 0,-6-4 1,1 6 2394,-3 1 0,-15 15 0,-2 4 0</inkml:trace>
  <inkml:trace contextRef="#ctx0" brushRef="#br0" timeOffset="70">15739 16633 7875,'-14'0'2457,"6"0"1,8 1-1,9 4 1,4 3-1554,1 0 1,6 5-1,-1-2 1,0 5-921,2 3 0,-5 0 0,3-3 0,-3 2-942,-2 1 0,1 2 0,-1-3 0,0 1-1361,1-2 0,-1-1 2319,1-1 0,18-58 0,6-15 0</inkml:trace>
  <inkml:trace contextRef="#ctx0" brushRef="#br0" timeOffset="71">16142 16690 7875,'-7'-8'1825,"-1"2"0,-4 8-398,2 2 1,-3 6-1,4 8 1,-4 4-283,-1 5 1,-2 0 0,-4 12-1,-4 2-538,-3 6 0,-3 5 0,-2 9 0,-3 0-509,-2-5 1,7 0-1,1-10 1,8-4 183,5-7 1,10-13-1,7-7 53,12-9 0,6-19-335,5-11 0,5-17 0,1-9 0,1-7 0,1-1 0</inkml:trace>
  <inkml:trace contextRef="#ctx0" brushRef="#br0" timeOffset="72">16286 16057 7813,'-13'-14'1127,"3"-1"1,4 6-1,8 1 1,2 0 719,6 0 0,4 3 0,5-3 1,7 2-977,6 3 1,-2 1 0,6 2 0,-3 0-385,1 0 1,-1 2 0,-4 2-1,-2 8-112,-3 5 1,-3 1 0,-8 7 0,-4 4-401,-4 3 0,-6 8 0,-9 0 1,-11 5-423,-9 3 0,-2 4 0,-8-4 0,-3-1-391,-4-2 1,-1-2 0,7-2-1,2-4-12,6-8 1,7-13-1,4-11 524,1-4 0,8-9 0,10-5 0,6-6 265,7-3 0,4-1 0,4-1 0,1 5 482,-1 3 0,-2 3 0,-2 4 1,2 4 292,3 4 0,-3 1 0,3 0 0,-3 0-467,-1 0 1,1 4 0,1 3 0,3 1-1682,-3 3 1,-4 2 0,-2 1 0,2 0 1433,-2 1 0,-44 38 0,-9 9 0</inkml:trace>
  <inkml:trace contextRef="#ctx0" brushRef="#br0" timeOffset="73">17437 16187 7740,'-15'-8'1015,"1"3"1,-1 3 0,1 2 1262,0 0 1,4 0-1708,1 0 0,4 0 1,-3 2-1,0 3 1,0 4-1,-2 4 1,1 2-1,-1-1 559,-1 0 0,-7 5 0,-3 2 0,-1 2-617,-4 2 0,-1 4 0,-3 3 0,-4 3-116,-4 2 1,1-4-1,-1 4 1,-1 0-250,3 0 1,2-10-1,9 0 1,2-3-149,2-1 0,7-11 0,4 3 0,9-6 0,1 1 0,6-4 0,9-6 0,-1 0 0,5 0 0,2 0 0,1 0 0,4 0 0,1 0 0,3-1 0,2-3 0,2 0 0,6-6 0,-3 5 0,1 2 0,0 1 0,-1-2 0,2-1 0,-6 2 0,-2 1 0,-4 2 0,-2 0 0,-2 2-348,-3 3 0,-7-2 0,-8 6 0,-3 4-843,-2 5 1,0-1 0,-2 6 0,-3-1 1190,-4 0 0,-30 15 0,-7 8 0</inkml:trace>
  <inkml:trace contextRef="#ctx0" brushRef="#br0" timeOffset="74">16804 17151 7740,'-15'0'0,"2"1"2608,4 4 1,4-3-1542,10 3 1,4-4-1,11-2 1,5-3 193,7 0 0,0-3 0,7 2 0,0-3-524,3 0 0,1-4 0,0 2 0,1-1-457,-1 1 0,-2-1 0,-1 5 0,-5-1-867,-4 1 0,-1-4 0,-11 5-1218,-1 2 1,-2 2 0,-3-1 1804,-4-3 0,-22-3 0,-11-6 0</inkml:trace>
  <inkml:trace contextRef="#ctx0" brushRef="#br0" timeOffset="75">18127 16172 7740,'-9'-4'3863,"-1"-1"0,5 0-2458,-4 5 1,5 2 0,0 2 426,2 6-1601,2 3 1,-6 6-1,-2 0 1,-2 0 0,0 2-1,-1 3 1,-1 2 436,-3-2 1,2 3 0,2-3 0,2 1-338,-3-1 0,4 2 0,0-7 1,2-1-101,3-2 0,1-2 0,4 0-80,3 1 0,3-7 0,6-3 0,2-4-92,3-1 1,2 0-1,4 0 1,-2 0-60,-2 0 0,3-5 0,-4-1 0,3 0-275,2-1 0,-4 1 0,-2 3 1,-3-4-1186,-1-1 1,-1 5 0,0-3-1485,1-1 0,-7 4-1717,-3-7 4661,-4 7 0,-20-29 0,-5 0 0</inkml:trace>
  <inkml:trace contextRef="#ctx0" brushRef="#br0" timeOffset="76">18357 16201 7740,'0'-9'502,"-1"1"4398,-4 1-3823,3 2 1,-4 12-1,6 4 1,0 7-314,0 6 0,-5 7 0,-1 5 1,-2 0 505,-3 4 0,3 8 0,-2 5 1,-1 3-1047,-2 2 0,-1-1 0,-1-1 0,3-2-1122,2-1 1,4-6-1,6-1 1,0-6-2670,0-7 1,0-4 3566,0-5 0,0-3 0,0-7 0</inkml:trace>
  <inkml:trace contextRef="#ctx0" brushRef="#br0" timeOffset="77">15610 18129 7788,'-7'-14'3118,"6"6"0,-6 3-2478,7 10 0,7 3 0,2 6 1,4 1 1324,1-1-1556,7 0 0,-5 6 1,3-1-1,-3 0 1,-1 0-1,-1 0 0,0 0 243,1 2 0,-1-5 1,1 5-1,-3-2-490,-2 0 0,1 1 1,-4-6-1590,1 0 0,-4 1-2172,6-1 1,-5-1 3598,4-4 0,-18 4 0,-1-5 0</inkml:trace>
  <inkml:trace contextRef="#ctx0" brushRef="#br0" timeOffset="78">16199 18158 7840,'-14'-8'2309,"0"3"0,-1 5 0,2 5-1352,4 5 0,-4 4 0,5 5 0,-2 5-255,1 3 0,-6 4 1,-5 2-1,-3 6-149,-2 2 0,-4 4 0,-5 1 1,-2 4-354,-1 1 0,-3-5 0,6 2 0,2-5-304,2-4 1,3-1 0,3-9 0,6-7-1630,7-4 0,5-8-1407,6-1 1,6-7 3139,4-2 0,15-19 0,6-12 0</inkml:trace>
  <inkml:trace contextRef="#ctx0" brushRef="#br0" timeOffset="79">16430 17755 7840,'0'-14'411,"0"-1"0,0 1 1,0 0-1,0-1 1,1 1-1,4 1 1,5 2 465,2 1 0,8 5 1,0-3-1,1 2 488,0 3-710,-2 1 1,0 7-1,0 3 1,-1 3 0,-4 7-1,-2 3 1,-4 4-8,-2 2 1,-1 4 0,-5 1 0,-2 3-625,-3 2 1,-7-1 0,-9 4 0,-2-3-169,-2-2 1,-7 4 0,-3-4 0,0-2-495,-1-2 1,-2-1-1,4-11 1,4-3 63,4-5 1,1-4 0,7-9 378,6-3 0,5-7 0,12-9 1,5 0 343,2 0 0,4 2 0,2 5 0,1-1 226,-1 1 1,-1 4-1,1 2 1,1 2 124,-1 3 1,2 1-1,0 2 1,-3 0-511,-1 0 0,-1 2 0,-1 3 1,0 4-1522,1 4 0,-1-2 0,0 2 1531,1 3 0,-7 34 0,-2 4 0</inkml:trace>
  <inkml:trace contextRef="#ctx0" brushRef="#br0" timeOffset="80">17336 17928 7790,'-14'-8'1839,"-1"1"-1144,1 7 1,-1 2 0,1 3 0,1 4 0,2 4 0,3 1 152,2 1 0,-6-1 1,3 2-1,-6 3-130,-4 5 0,2 4 0,-7 0 1,-2 3-138,-1 2 0,-3-1 0,-4 7 0,-4 1-158,-4 1 1,1 1 0,1-5 0,3-7 69,2-5 0,9-7 0,10 0 95,5-7 1,9-5-489,2-6 0,7 0 0,7-1 1,2-3 155,3 0 0,2-1 0,5 5 0,-2-2-131,1-3 0,2 4 0,2-4 1,0 3-126,0 2 0,-1 0 0,1 0 0,2 0 0,2 0 0,-2-4 0,2-1 0,-1 2 0,2 1 0,-4 2 0,4 0 0,-6 0 0,-4 0 0,2 0 0,-7-2 0,-1-1-862,-2-2-4884,-2 1 4031,-6 4 0,-3 0 1,-10 0-1,-5 0 1715,-2 0 0,-34 20 0,-12 11 0,-5 1 0,-1 0 0</inkml:trace>
  <inkml:trace contextRef="#ctx0" brushRef="#br0" timeOffset="81">16832 18791 7795,'-14'-8'0,"0"2"1626,-1 6 1,9 0-555,6 0 0,8 0 1,11 0-1,5 0-57,3 0 0,4-2 0,1-1 0,3-4-137,1-1 1,-2 5-1,3-3 1,0 1-343,-1 0 0,-2-4 0,3 4 0,-2 0-402,-3-1 0,-7 4 0,-2-4 0,-2 1-938,-4 0 0,-1 0 0,-2 5-1295,1 0 1,-6 0 2098,1 0 0,-7 0 0,4 0 0</inkml:trace>
  <inkml:trace contextRef="#ctx0" brushRef="#br0" timeOffset="82">18041 17928 7775,'-14'-15'654,"1"6"1,2 1 0,3 0-1,1 0 4227,4-3-4014,1 4 0,2 7 1,2 11-180,3 7 0,-4 0 0,4 6 1,-3 1-48,-2 2 0,-2 2 0,-3 1 0,-4 2-213,-4 2 0,3 0 1,1-6-1,-2 3-91,-2 2 1,0-4 0,2 0 0,3-8-117,1-5 1,3-2-1,5-1-155,4-4 1,3-2 0,8-7 0,2-2 141,1-3 0,5 2 0,-5-5 1,0 0-47,2 0 1,-5 3-1,3-3 1,-3 2-163,-2 3 0,6-4 0,-1 3-136,-2 0 0,-1-2 0,-1 1-315,-1 2 1,-4 1-1,-1 2-2178,3 0 0,0 0 2629,3 0 0,-26-19 0,-7-5 0</inkml:trace>
  <inkml:trace contextRef="#ctx0" brushRef="#br0" timeOffset="83">18285 17971 7785,'-14'0'1682,"0"0"1,-1 1 0,3 4-709,2 5 0,2 4 0,5 5 0,-2 5 41,2 4 1,1 2-1,1 4 1,-3 4-590,0 3 0,-6 7 0,4 0 0,-1-1-98,1-2 0,-4-2 1,5 0-1,2-2-669,2-2 1,1-6 0,0-9 0,1-3-1171,4 0 0,-2-7 1,7 1-1,-1-7 1511,-1-2 0,-8-24 0,-8 1 0</inkml:trace>
  <inkml:trace contextRef="#ctx0" brushRef="#br0" timeOffset="84">18616 18316 7785,'-8'-6'5294,"2"3"-2149,6-7-2498,6 0 0,2 1 1,8-1-1,4 1 0,2-1 1,2 0-1,0 1 3146,1 1-3472,3-5 1,0 10-1,3-5 1,-1 2 0,1 1-1,-4 0 1,-2 0-156,-2 2 1,2 1 0,-6 2-611,-1 0 1,-2 0 0,-2 0-1884,1 0 0,-6 0 0,1 0-3162,1 0 5489,-4 0 0,-33 13 0,-14 3 0</inkml:trace>
  <inkml:trace contextRef="#ctx0" brushRef="#br0" timeOffset="85">19336 18014 7785,'0'-14'1258,"0"-1"1,1 6-1,4 1 1,5 1 48,2 4 1,4 3 0,2 5 0,1 4-549,-1 4 0,-1 2 1,1 1-1,1 3-188,-1 5 0,-2 3 1,-2 2-1,1 0-284,-1-1 1,-5 1 0,1 0 0,0 0-463,-2-1 0,3 0 0,-5-3 0,1-1-824,-1 2 1,4-5 0,-4-2 0,0-3-6474,1-2 7472,4-6 0,-9 5 0,4-5 0</inkml:trace>
  <inkml:trace contextRef="#ctx0" brushRef="#br0" timeOffset="86">19810 17942 7768,'0'-14'663,"-6"6"1,-2 1 328,0 1 1,-5 4-1,5-1 1,-1 6 238,-1 7 0,1 8 1,-7 2-1,-2 4-221,-1 7 0,-5-1 0,3 8 0,-1 2-840,-4 2 0,-1 6 0,-2 0 0,0-2-647,1-1 1,-1-2 0,0-1 0,2-4-471,3-4 0,9-6 1,11-4 946,2-4 0,2-30 0,0-8 0</inkml:trace>
  <inkml:trace contextRef="#ctx0" brushRef="#br0" timeOffset="87">19882 17654 7768,'0'-22'0,"0"1"0,0 7 0,2-1 361,3 1 1,3 1 0,5 2 0,-1 3 957,3 2 0,-4-4 1,10 5-1,-2 2 34,0 1 0,2 4 1,-4 3-1,3 3-832,-3 0 1,-2 9 0,-4-2 0,-3 1-81,-2 0 0,-1 3 1,-5 2-1,0 1-297,0 4 0,-6-4 0,-6 2 0,-4 2-617,-3 1 1,-5 0 0,3-1 0,-1-4-547,-3-1 0,2 3 0,1-7 0,1-2-110,3-4 1,2-8 887,2 2 1,6-5-1,3-5 1,5-4 260,5-4 1,-2-2 0,7 1-1,1 0 434,2-1 0,1 6 1,1 1-1,-1 1-152,0 4 1,1 1 0,-1 2 0,1 0-784,-1 0 1,0 0 480,1 0 0,-7 7 0,-2 1 0</inkml:trace>
  <inkml:trace contextRef="#ctx0" brushRef="#br0" timeOffset="88">22040 16144 7724,'-6'-8'1210,"4"-5"1,-2 11 0,8-3-654,6 4 1,3 1-1,1 1 1,2 4 560,3 5 1,4 4-681,6 5 0,-5-1 1,-1 6-1,3 2 1,1 1-1,2 1 0,0 3 1,0 1-1,-2 1 1,-2 1 407,-1 1 0,-5-3 1,4 5-1,-2-4-823,-4-5 1,-1-1 0,-1-10-1,-3-2-1966,-2-4-639,3-1 0,-12-4 864,4-6 1,-8-2 0,-3-9 0,-1-3 1717,1-4 0,-18-27 0,0-1 0</inkml:trace>
  <inkml:trace contextRef="#ctx0" brushRef="#br0" timeOffset="89">22817 16014 7778,'-1'-8'1306,"-4"3"1,-1 5 0,-6 7-319,3 7 0,4 2 1,-5 8-1,-1 3-201,-2 5 0,-1 5 0,0 6 0,-1 2-339,1 3 1,-7 5 0,-3 7 0,-5 3 372,-4-3 0,2 0 0,-2-3 0,1 1-591,-2-1 0,4-1 0,-2-3 0,6-7-639,7-6 1,3 0 0,3-8-1,4-5-4875,4-6 2716,3-11 0,7-5 0,0-12 2568,-2-7 0,-27-58 0,8 26 0,0-1 0</inkml:trace>
  <inkml:trace contextRef="#ctx0" brushRef="#br0" timeOffset="90">23465 15913 7740,'-13'-9'175,"2"1"1,1 1 414,-1 4 1,-2 2-1,-1 1 1,-2 0-1,-2 0 1,-1 1 0,0 4-1,0 6 260,0 7 0,-5-1 0,3 7 0,-2 2-247,-2 1 0,-2 7 0,-2 1 0,0 2-89,0 3 1,2 6 0,2 3 0,1 1-87,-2 0 1,7-4-1,3-6 1,6-3-196,4-2 0,3-2 0,7-5 1,6-4-125,3-5 1,8-5-1,1-3 1,2-3-208,0-1 0,0-2 1,5-5-1,-1 0-602,1 0 0,0 0 0,-2 0 0,-1 0-64,-2 0 0,-7 0 0,4-2 0,-2-1-289,0-2 1,-4-6 0,-7 1-1541,-2-3 2593,-1-1 0,-11 0 0,-2-1 0</inkml:trace>
  <inkml:trace contextRef="#ctx0" brushRef="#br0" timeOffset="91">22904 16403 7741,'-15'0'830,"1"0"46,-1 0 0,11-5 1,7-2-277,10-1 0,12 4 1,2-4-1,7 0 143,3 0 0,1 4 1,5-2-1,0 1 40,1 0 1,-6 1 0,0 2 0,1-1-624,-3-2 0,0 0 0,-9 5 0,-3 0-1061,-5 0 1,-3 0-1,-2 0-3897,1 0 4798,-7 0 0,-66-25 0,18 9 0,0 0 0</inkml:trace>
  <inkml:trace contextRef="#ctx0" brushRef="#br0" timeOffset="92">24242 15669 7736,'-2'-10'178,"-3"1"1,-4-1 0,-3 0 0,1 2 0,3 0 0,0 0 1013,0-3 0,5 3 0,-3 0-606,-1 2 1,4-1 0,-6 4 744,-3-2-1098,6 1 0,-7 4 1,4 0-1,-4 0 1,-2 0-1,1 0 1,0 1 267,-1 4 1,-4 1-1,-2 6 1,0-3-292,1 2 1,1 7-1,4 1 1,1-1-28,-1-2 0,1-2 0,0 1 1,1-1-109,3 0 0,4 1 0,6-1 0,0 0-171,0 1 0,1-2 0,4-2 0,3-2 99,0 3 0,5 2 1,-5 4-1,2 1 89,-1-2 0,-6 6 0,3-2-14</inkml:trace>
  <inkml:trace contextRef="#ctx0" brushRef="#br0" timeOffset="93">23910 16226 21221,'-14'49'2,"0"7"-76,0 1 0,-1 1 1,1-1-1,-1-1 92,1-3 1,1-8 0,2-8-1,3-2 46,2-3 0,1-4 0,5-4 0,0-4-51,0-4 1,0-2 0,0 0-1,0 1 44,0-1 1,1-4 0,4-1 43,5 3 0,-2-4 0,1 0 1,3-2-69,0-3 1,3-1 0,1-1-1,1 3 71,3 0 1,-1 1-1,-3-5 1,1 0 66,2 0 0,2-2 0,-3-1 1,1-3-522,-1-2 0,-2 3 0,-2-3 0,0 0-945,1 0 0,-6-1 1,1-6-366,1 1 1,-4-1 0,-3 1 0,-2 0 1659,-2-1 0,-70-12 0,26 12 0,0 0 0</inkml:trace>
  <inkml:trace contextRef="#ctx0" brushRef="#br0" timeOffset="94">23911 16345 7765,'-10'0'0,"1"0"111,-3 0 1,4 0 588,-1 0 0,4 0-314,-5 0 0,7-2 0,-2-2 0,4-6 0,1-3 100,0-1 0,0 4 0,0-1 0,0-3-81,0-4 1,1-7 0,3 2 0,2-2 1,2-4 1,-3 3-1,3-7 1,0 1-80,0-2 0,-3 4 1,3-4-1,-2 4-168,-3 1 1,0 2-1,1 1 1,0 4-20,0 1 1,-3 2 0,1 4 0,1 1-834,2 0 1,0-1-653,-5 1 1,0 0-2247,0-1 591,0 7 2999,6 2 0,-17 12 0,1 2 0</inkml:trace>
  <inkml:trace contextRef="#ctx0" brushRef="#br0" timeOffset="95">24357 16244 7765,'-7'-8'-337,"-2"4"1,-2 0 1035,1 0-334,4 2 413,6-4 1216,0 6 4515,0 0-6444,-7 0 24,6 0 282,-6 0-9,7 0-58,0 0 0,5-2 1,1-1-178,2-2 0,-3 0 0,5 5-89,1 0 0,2 0 0,1 0 1,1-1-30,-1-4 0,-3 3 0,2-3 33,3 4 0,3 1 1,-1 0-1,1 0 16,-2 0 0,-1 0 0,0 0 1,2 0 43,1 0 1,0 0 0,-3-2-1,2-1-16,1-2 0,0 0 1,-4 5-1,-1 0-16,0 0 1,1 0 0,-1 0-218,1 0 1,-1 0-295,0 0 0,-4-4-1798,0-1 232,-7-6 0,3 3-118,-6-7 0,0 6 2125,0-1 0,-32 26 0,-8 2 0</inkml:trace>
  <inkml:trace contextRef="#ctx0" brushRef="#br0" timeOffset="96">25162 16302 7765,'-6'-8'43,"-4"3"277,-2 3 1,2-2 167,0-1 1,7-2 0,-2 3 0,4-6 0,2-1 292,4 1 1,3 2 0,7 5 0,-1-3-391,0-2 1,1 3 0,1-3 0,1 2 19,3 2 1,0-2 0,-2 0 0,1-1-65,-1 1 0,2-1 1,1 4-1,0-2-97,0 2 1,3 2 0,-5 1 0,-1 0-97,-2 0 1,-2 6-1,-1 5 1,-2 7-81,-2 6 1,-5 3 0,0 3 0,-2 4-160,-2 4 0,-6 4 1,-4-1-1,-3-1-87,-1-1 0,4-3 0,1 3 1,-1-6 64,2-2 1,2-9 0,6-3-192,0-3 187,0-8 1,1-8-1,3-9 1,0-6 56,0-4 1,2 2-1,-1-7 1,-2-2 0,-1-1 0,-2-2 0,1-1 0,2-2-40,2-2 1,0-6 0,-5 2 0,0-4 6,0-1 0,0 0 1,0-2-1,0-1 85,0-2 0,0 0 0,0 6 0,0 4 158,0 4 0,0 2 0,0 2 0,0 1 80,0 7 0,0 4 1,0 4-1,0-1 838,0 1-255,0 6-512,0 2 0,2 6-185,2 0 1,-1 0-1,7 0 85,1 0 0,4 0 1,2 0-1,2 0 54,-1 0 1,4 0-1,2 0 1,5 0 68,5 0 0,2 0 1,8 0-1,0-2 26,4-3 0,5-3 0,9-6 0,4-2-159,0-3 0,2 3 0,-4-3 1,0 1-122,0-1 0,-2 3 0,-6-5 0,-3 2-89,-5 0 0,2 0 1,-2 4-1,-4 1-247,-4-1 0,0 3 0,-6 0 1,-2 3-330,-2-2 0,-7 3 0,-4 0 0,-3 0-720,-2 0 1,-4 4 0,-2-2-254,-2 0 1,-3 4 0,-7-4 99,-6-1 1,-3 6 0,-3-4 1460,-3 3 0,-30 17 0,-23 12 0,-2 2 0,13-7 0,0 0 0,0 0 0,-1-1 0</inkml:trace>
  <inkml:trace contextRef="#ctx0" brushRef="#br0" timeOffset="97">25867 16000 8034,'8'0'2614,"-1"0"0,-7 6 0,0 4-2086,0 2 1,-5 4 0,-1 2 0,-1 3-68,1 1 1,-5-3 0,3 5 0,-2 2 664,0 1-941,7-4 1,-10 2-1,5-4 1,0 0 0,4-1-1,2-2 150,2-2 1,2-8-257,2-3 0,4-4 0,7-1 0,1 0 121,3 0 1,3-6 0,9-2 0,2-2 85,6 1 0,-3-1 1,3-4-1,-1 1 9,-1 3 1,0-2 0,-7 4-1,0 0-315,-2 3 0,-9-1 0,0 1-2247,-3 2 169,-8 1 1,-3 2 0,-10 0-404,-5 0 0,2 0 0,-1 0 2501,-2 0 0,-23-18 0,-9-9 0,-4-1 0,0 0 0</inkml:trace>
  <inkml:trace contextRef="#ctx0" brushRef="#br0" timeOffset="98">26256 15913 7765,'-15'0'914,"1"0"258,0 0 0,4 7 0,2 2 0,2 4 205,2 2 1,3 4 0,1 3 0,0 4-672,0 4 1,0 8 0,-2-1-1,-1 2-295,-2-1 1,-1 2-1,3 6 1,-4 2-283,-1-1 0,3-7 0,-4-4 1,-1 1-600,2 0 0,-4-5 0,4 1 0,0-4-661,3-5 1,-2 2 0,3-7 0,0-1-1542,3-3 0,2-2 908,4-3 0,-2-7 1764,7-13 0,-7 7 0,4-10 0</inkml:trace>
  <inkml:trace contextRef="#ctx0" brushRef="#br0" timeOffset="99">26472 16244 9556,'1'-8'1513,"4"4"1,6 0-278,7 0 1,-1-3-1,9-4 1,3 3-837,3 2 1,8-6 0,-2 4 0,2-1 253,-2-1 1,2 5-1,-6-3 1,-2 0-491,-2 0 1,-3 5 0,-3-2 0,-4 4-1115,-4 1 1,-8-2-3934,-4-3 1075,-2 4 3808,-2-6 0,-38 1 0,-10-2 0</inkml:trace>
  <inkml:trace contextRef="#ctx0" brushRef="#br0" timeOffset="100">27277 15985 9592,'8'-14'774,"5"6"0,-5 2 950,0-1 1,5 7-234,-4 0 1,4 11-1025,2 9 0,-1 5 0,0-1 0,1 3 0,-1 4 1,1 1 11,-1 1 0,-5 6 0,1-4 0,1 0-546,2 0 0,-3-1 0,-2-7 0,0-3-773,0-5 0,-5 2-6123,2-2 6963,-4-6 0,-39-64 0,14 15 0,0 0 0</inkml:trace>
  <inkml:trace contextRef="#ctx0" brushRef="#br0" timeOffset="101">27738 15928 8708,'-20'5'637,"1"-1"1,0 8 0,5-3 0,-1 4 58,1 1 1,-2 2-1,-3 3 1,-5 5 337,-3 4 0,3 0 1,0 3-1,-2 1-446,-1 1 0,-7 6 0,1-6 0,1-1-701,1-1 1,4-3 0,2 1 0,2-2-1834,3-3 0,5-3-572,6-6 0,5-9 2518,0-6 0,8-51 0,4-20 0</inkml:trace>
  <inkml:trace contextRef="#ctx0" brushRef="#br0" timeOffset="102">27738 15482 7705,'8'-15'0,"-4"1"472,-2 0 0,4-1 0,4 2 796,3 4 0,1 2 0,2 7 1,2 0 8,1 0 1,7 2-843,-3 3 0,3 3 0,0 6 0,-4 2 0,0 3 0,-1 5 215,0 3 1,-3-3 0,-7 2 0,-3 3-502,-2 3 0,-1-3 0,-7-5 0,-2 1-234,-6 2 0,-9 2 0,-5-2 0,-3-3-284,-2-5 0,-5-1 0,-1 0 0,0-1-923,0-4 1,6 0 0,7-8 0,1-2 695,3-2 1,2-2 0,3-4-1,4-5 375,4-2 0,5-8 1,5 1-1,4 2 488,4 1 0,2 6 0,-1 2 1,2 2 71,3 2 1,-3 3-1,3 1 1,-1 0 463,1 0 1,-3 0 0,5 0 0,-2 1-286,0 4 0,0-2 0,-4 5 1,-1 0-574,1 0 1,-3-3 0,0 3-3529,-3-1-1178,-6 4 4761,4-10 0,-78-13 0,27 0 0,1 0 0</inkml:trace>
  <inkml:trace contextRef="#ctx0" brushRef="#br0" timeOffset="103">26932 15352 7702,'-14'0'793,"-1"0"0,4 0 372,6 0 1,13 5 0,16 0-385,3-2 1,7-1 0,1-2 0,2 0 223,3 0 1,6 0-1,4 0 1,-1 0-333,1 0 0,4 0 0,1-2 0,4-1-184,3-2 0,-1 0 0,-8 5 0,-4 0-234,1 0 1,-6-5 0,4 1 0,-4-1-131,-6-2 0,-3 4 1,-6-6-1,0-1-49,-1 2 1,-5-3 0,-6 4 0,-4 1-275,-3 0-1733,-7-5 273,3 3 0,-7-5-1239,-4 3 0,2-1 2897,-7 6 0,-44 0 0,-17 5 0</inkml:trace>
  <inkml:trace contextRef="#ctx0" brushRef="#br0" timeOffset="104">28716 16259 7684,'0'-15'492,"0"1"0,0 4 0,0 1 408,0-2 1,2 4-1,1 4 1,2 6 162,-2 7 1,-3 7 0,-5 6 0,-5 2 720,-2 6-1617,-9 7 1,3-6 0,-6 6-1,-1 2 1,-3 2 0,0-1-1,-1-2-329,0-6 1,7-4 0,3-5-1,4-5-504,6-3 666,2-8 0,26-65 0,-7 17 0,0 0 0</inkml:trace>
  <inkml:trace contextRef="#ctx0" brushRef="#br0" timeOffset="105">29522 15928 7715,'-10'0'31,"0"0"1,1-2 0,-1-1 0,1-2 1875,-3 2-1002,6 1-251,0 2 1,6-1 0,1-4 27,4-5 0,-2 4 1,7 0-1,1 1-299,2 0 1,6-6-1,2 1 1,1-3-140,4-1 0,1 1 1,2 2-1,1 1-95,4-1 0,-4-2 1,5 1-1,-1 1 27,-1 1 0,-4 7 0,-5 0 0,0 6-339,-2 6 1,-7 10 0,-10 7 0,-4 6 20,-1 6 0,0 4 0,-1 1 0,-6 2 107,-7 3 1,-1-2 0,-4 5 0,3-3 7,2-6 1,4-1 0,1-7-1,-1 0 18,2 1 1,2-11 0,6 0-1,0-7-11,0-2 1,1-7-55,4-3 1,2-5 0,4-7 0,-2-6 14,2-4 1,-3-14-1,2 1 1,1-5 21,2-5 1,-3-3 0,-1-5-1,1-5-67,-2-3 0,3-2 0,-6 1 1,0-2 49,1-4 0,-4 4 1,2-1-1,-2 5 32,-2 7 0,5 3 0,0 5 1,-2 7 164,-2 9 0,4 6 266,0 4 1,1 6-1,-1 3 91,5 4 0,-2 1 0,1 1 0,4 2-90,5 2 0,-1 2 0,9-4 1,4 2 2,7-2 0,5-2 0,2-1 0,6 0-15,7 0 0,9 0 0,11 0 0,4-1-210,-39-1 0,1-1 0,1 0 0,0-2 0,1-2 0,1 0 0,3-1 0,1 1-49,4 0 0,1 0 1,-6 0-1,1-1 1,3 1-1,-1 0 1,-2 0-1,0 0-59,-3-1 1,0 1 0,2 0 0,1 0 0,-4 0 0,-1-1 0,-1 1 0,-2 0-135,35-7 0,-15 1 0,-4 3 0,-10 4-502,-8 0 1,-11 4 0,-10-3-1814,-3 4 1118,-8 1 1,-8 0-1,-10 0-623,-3 0 1,-6 0 0,-1 0 1873,-3 0 0,-24 1 0,-20 1 0,-3 1 0,-6 0 0,0-1 0,0 1 0</inkml:trace>
  <inkml:trace contextRef="#ctx0" brushRef="#br0" timeOffset="106">30327 15913 8407,'-14'0'2383,"-1"0"1,6 0-1878,-1 0 0,6 7 0,-4 2 1,0 4-31,0 2 1,3-1 0,-5 0-1,1 2-157,1 3 0,-5-1 0,3 4 0,-1 1 121,1-1 1,-1-3-1,6 4 2,2-2 1,2-2-270,1-5 1,8-6 0,4-3 0,8-3 34,2-2 0,2 0 0,5 0 0,1 0-50,4 0 0,-2-2 0,4-1 0,1-2-179,0 2 1,-5 1-1,1 1 1,-2-3-346,-2 0 1,-2-1 0,-3 5-3573,-5 0 2339,-3 0 0,-10 0 0,-6 0 1599,-8 0 0,-62-39 0,27 15 0,0 0 0</inkml:trace>
  <inkml:trace contextRef="#ctx0" brushRef="#br0" timeOffset="107">30744 15813 7726,'-14'0'1107,"0"0"1,4 6 0,1 4 0,-1 4-143,2 5 0,-5 4 0,4 7 0,-4 4-31,-2 4 0,-1 5 0,-1 3 0,-2 4-312,1 1 0,-3-3 1,0 3-1,1-1-471,-1-4 0,2-6 0,4-3 0,1-2-418,0-3 0,1-3 1,3-5-1,4-5-981,-1-3 0,6-2-884,-4 1 0,5-9 0,5-7 2132,4-12 0,4-24 0,0-11 0,2-6 0,0-1 0</inkml:trace>
  <inkml:trace contextRef="#ctx0" brushRef="#br0" timeOffset="108">30960 16201 7726,'-8'0'4087,"15"0"1,12 0-3131,6 0 0,4 0 0,2 0 0,1 0-365,1 0 1,7 0 0,-2 0 0,4 0-313,1 0 0,4 0 0,-3-1 0,-4-4-261,-3-5 1,-8 2 0,-7 0 0,-3 0-2681,-6 0 1,-6 5 1004,-12-2 0,-3 4 0,-8 1 1656,-3 0 0,-23 12 0,-11 4 0</inkml:trace>
  <inkml:trace contextRef="#ctx0" brushRef="#br0" timeOffset="109">31824 15885 7710,'1'-13'530,"4"3"1,-2 4 0,5 4 752,-2-3 1,1 4-1,-4-2 1,3 6-491,2 6 0,-4 6 1,2 4-1,-1 5-130,0 3 0,1 4 1,-3 4-1,4 6-174,1 6 0,-4 1 1,4-5-1,0 0-509,0 0 0,-3 0 0,5-1 0,-1-5-1186,-1-9 1,-1 0-840,-7-9 1,1-6 0,3-10 574,0-6 0,3-7 1470,-2-9 0,3-55 0,-1 28 0,0-1 0</inkml:trace>
  <inkml:trace contextRef="#ctx0" brushRef="#br0" timeOffset="110">32255 15928 7710,'-6'14'0,"3"-1"0,-7-2 0,-1-1 1110,-2 1 1,-1-3-1,-1 1 1,-1 3 145,-3 0 1,-3 8-1,-9 0 1,-2 3-536,-6 2 0,-2 7 0,-2 2 0,-1 0-494,1 1 1,3-7 0,5 3 0,8-7-1368,5-3 0,4-2-237,8-5 0,6-6 0,8-5 0,6-4-1940,3-4 3317,1-13 0,-12-30 0,-4-20 0</inkml:trace>
  <inkml:trace contextRef="#ctx0" brushRef="#br0" timeOffset="111">32442 15582 8283,'0'-9'1239,"2"1"1,3 1 437,4 4 0,4 2-1134,1 1 0,5 0 1,2 0-1,2 1 0,1 2 1,0 4 332,0 1 1,-7 6-666,2 5 1,-3 5 0,-3-3 0,-3 2 0,-5 2 0,-5 2-164,-5 2 1,-5 0 0,-9 0 0,-7-2-385,-6-3 1,0 1 0,-4-5 0,0-3-369,5-1 1,0-8 0,2-3 0,2-3 178,3-2 1,5-2-1,9-3 1,6-6 322,2-7 1,4 1-1,2-6 1,6 3 212,3 2 1,1 7 0,1 1 0,-1 1 454,0 1 1,1 1 0,-1 7 0,1 0-3,-1 0 1,0 2-1,1 1 1,-1 3-158,0 2 0,1 2 0,-1 3 0,1-2-354,-1-1 0,0-2 0,-1 3 1,-2-3-1958,-1-2 1,0 4-2824,4-5 4827,-6-1 0,-2-10 0,-6-2 0</inkml:trace>
  <inkml:trace contextRef="#ctx0" brushRef="#br0" timeOffset="112">32068 15266 7919,'-16'0'0,"-1"0"171,-3 0 1,1 0-1,5 0 338,-1 0 1,1 0 0,0 0-159,-1 0 0,6 5 0,1 1 1,1 2-1,4 3 0,3 0 1,5-1 833,4-5 1,11 1-1,4-1 1,3-2-300,2-1 0,6-2 0,5 0 1,4 0-154,4 0 1,7-5 0,-4-1 0,2-1-181,-1 1 0,-5 1 0,2 5 0,-1 0-227,0 0 1,-1 0-1,-7 2 1,-4 2-163,-1 6 1,-1 3-1,-7 0 1,-3-2-241,-5-2 0,-7-1 1,-4 4-1490,-2-3 348,-1 1 0,-7-2 0,-3-5 625,-4-6 1,1 0 0,-2-5 0,1 0-3272,1 0 1,-5 0 3862,3-2 0,-41-9 0,-11 3 0</inkml:trace>
  <inkml:trace contextRef="#ctx0" brushRef="#br0" timeOffset="113">32874 14978 7518,'9'-5'1123,"-1"-1"1,0 0 246,0-1 0,-3 2 0,3 4 16,-1-4-1066,-3 3 0,-2-4 1,3 6-1,3 2 1,1 1 285,1 2 0,-1-1 0,6-4 0,1 0-158,3 0 0,-1 0 0,6 0 0,0 0-38,-2 0 0,5 0 0,-3 0 0,2 0-120,-2 0 1,1 0 0,-6-1 0,-1-2-67,-2-2 1,-2 0-1,-1 3 1,-2-1-13,-1-2 1,-5 1 0,3 2-77,-2-3 0,1 4-45,-3-4-45,-2 3 0,4 4 0,-6 3 29,0 4 1,0 6 0,0 2 0,0 4-29,0 1 0,0 9 0,0 7 0,0 5-84,0 5 0,-5 3 1,1 8-1,1 2-72,1 2 0,2 4 1,0-5-1,0 0-121,0 2 0,0-9 0,0 1 0,0-5 29,0-5 1,2-1 0,1-3-1,1-2 24,0-2 0,-3-5 0,-1 4 0,0 0 88,0 0 0,0-5 1,0 3-1,0-2 119,0 1 0,0 6 0,0-3 0,0 0 92,0-4 0,0 2 0,0-1 0,2-2-313,3-2 1,-4-3-1,6-3 1,-3-4-343,1-4 1,2-2 0,-4 0-704,2 1 2458,-1-1-602,-4-6 1,0-3-486,0-10 1,-6 4-1,-2-6 1,-2 2-140,1 1 0,-1-3 0,-4 4 0,0-2-89,-1 2 1,-1 1 0,-1 1-1,-3-2-301,3-2 1,-4 0-1,2 5 1,0 0-419,-2 0 0,3 0 0,-4 0 0,0 0-123,-1 0 0,4 0 0,-3 0 0,-1 0-2022,1 0 2957,4 0 0,-35-13 0,-1-3 0</inkml:trace>
  <inkml:trace contextRef="#ctx0" brushRef="#br0" timeOffset="114">10747 13654 7777,'0'-14'-562,"-2"1"1,-1 2 1566,-2 1 1,-4 6 242,4-6-410,-6 7 1,9-5 0,-4 5 3448,-1-2-3333,6 0 0,-4 5 1,10 0-411,4 0 1,4 5-1,3 0 1,3-2-28,5-2 0,3 1 0,4 1 0,1 2-150,1-2 1,2-1-1,-3-2 1,4-2-250,0-3 0,-4 4 0,2-6 1,-4 3-123,-1-1 1,-7-5-1,-1 5 1,-3 1-2378,-4-3-2222,4 6 2840,-17-6 0,-1 7 0,-9 0-27,-4 0 0,-1 7 1790,-1 2 0,7-2 0,2-1 0</inkml:trace>
  <inkml:trace contextRef="#ctx0" brushRef="#br0" timeOffset="115">10646 14086 8092,'-6'10'802,"-4"-1"1,4-4 332,1 5 1,5-2 0,5 1 0,6-2-286,6-1 1,1-4 0,6 2 0,2-2 8,1-2 0,6 0 0,1 0 0,-1 0-167,3 0 0,0 0 1,6-2-1,-2-1-359,-2-2 1,-6-1 0,3 3 0,-3-4-486,-3-1 1,2 4 0,-12-4 0,-2 1-1340,-1 4-5249,-1-5 3072,-7 6 3668,-8-4 0,-66 32 0,23-10 0,0 0 0</inkml:trace>
  <inkml:trace contextRef="#ctx0" brushRef="#br0" timeOffset="116">3093 13985 7738,'-14'0'-180,"4"0"1086,0 0-463,7 0 0,-5 0 1442,3 0-420,4 0 0,-6 2-645,7 3 1,0-2-271,0 7 0,7-7 1,2 2-254,4-4 0,2 4 0,-1 0 0,0-2 40,1-1 1,4-2 0,0 0 0,0 0 9,2 0 0,0 0 1,3 0-1,-3 0-73,-1 0 1,1 0 0,5 0-1,-4 0-45,-1 0 0,3 0 0,-5 0 0,0 0-26,2 0 0,-3 0 0,4 0 0,-1 0-20,-4 0 0,6 0 1,-1 0-1,0 0 13,-2 0 0,0 0 0,1-2 0,0-1 6,0-2 1,3-1 0,-3 2-1,-1 0 3,1 0 1,3-2-1,-3 1 1,0 0-32,-1-1 1,4 3 0,-3-5-1,2 1-24,2 4 1,-2-3 0,-1-1 0,0 1-149,1 0 1,1-1-1,3 4 1,-2-2-3,-1 2 0,0-3 0,4 1 0,-3 0 0,-1-1 0,-2 4 0,4-4 0,-4 1 0,-1 0 0,3-1 0,-5 2 0,-1 0 0,-2 0 0,-2 1 0,1 0 0,-1-2 0,0 0 0,1 5 0,-2-1 0,-2-2 0,-2-2 0,1 0 0,4 5 0,1 0 0,-6 0 0,1 0 0,1 0 0,-3 0 0,2 0 0,-1 6 0,6-4 0,-7 4 0,-3-6 0,-10 0 0,-5 0 0,2 0 0,-1 0 0,-3 0-169,0 0 0,-8 0 0,0 0 1,-3 0-276,-2 0 0,-3 0 1,-2 0-1,-3 0 94,-6 0 1,2 0 0,-1 0-1,-2 0 178,-1 0 1,-3 0 0,1 0 0,0 0 32,0 0 1,5 0-1,-1 0 1,1 2 75,1 3 0,-3-4 0,6 6 0,3-2 116,0-1 0,2 3 0,1-4 1,-1 3-23,0 2 0,5 0 0,2 4 0,-1-4-1,1-2 0,4 4 1,-1-4 105,3 2 0,2-3 261,-1 4-243,7-5-145,2 2 0,4-6-78,-2 0 0,0-5-216,-5 0 1,4 1 0,-5 4-899,-1 0 1,3 0-2705,-1 0-2329,5 0 6216,-2 0 0,-13-45 0,-5-11 0</inkml:trace>
  <inkml:trace contextRef="#ctx0" brushRef="#br0" timeOffset="117">3294 14244 7683,'0'-14'345,"-1"1"0,-4 2 322,-5 1 1,-2 7-1,-1-3 770,3-1-461,-3 6 0,10-6-167,-6 7 0,5 7 1,0 2-1,2 4-368,2 2 1,0 5 0,0 3-1,0 1 21,0 0 0,0 1 0,0 7 0,0 2-121,0-2 1,0 3 0,0 0 0,0 0-43,0 0 1,0 4 0,-2-7 0,-1-3-115,-2-4 1,1-7 0,4 1-65,0-3 0,1-8 1,4-3-1,5-4 9,2-1 1,3 0 0,-1-1 0,2-4 192,3-5 1,-1 2-1,6-1 1,0-2 63,-2-2 1,5-2-1,-3 1 1,4 0-133,0-1 1,4 1 0,-1 1-1,-4 2-241,0 1 1,-1 1 0,-1-6 0,-2 2-292,-3 4 1,0 1-1,-6 5-2535,0-2 1584,-6 0 1,-1 11 0,-7 4 0,0 3-905,0 1 1,-5 1 0,-1-1-1480,-2 0 3611,4 1 0,-28-7 0,0-2 0</inkml:trace>
  <inkml:trace contextRef="#ctx0" brushRef="#br0" timeOffset="118">3697 14302 7736,'-6'-22'458,"3"2"1,-5 9 787,1 2 1,1 5-408,1 0 0,3 4 1,-2 4-1,2 8-120,2 5 1,0 1 0,0 6 0,2 3-213,2 5 1,-2-2 0,3 5 0,-4 1 31,-1 2 1,5-1 0,0 1-1,-2 2-220,-1 2 0,-2-1 1,0-1-1,0-3-299,0-2 0,0 3 0,0-4 0,0-2-530,0-2 0,0-6 1,0-1-1,1-2-1441,4-4 0,-2-3 211,7-4 1,-5-4 0,3-7 1739,-2-4 0,-7-48 0,-7-17 0</inkml:trace>
  <inkml:trace contextRef="#ctx0" brushRef="#br0" timeOffset="119">4186 14532 7749,'-14'0'197,"4"0"0,1 0 0,-2 0 492,-2 0 1,3 0-1,1 0 85,-3 0 0,6-1 0,1-4-156,4-5 0,1-3 1,0-1-1,1 0 48,4-1 1,3 1 0,5-1 0,-2 1-24,-1 0 1,-1-6-1,6 1 1,1 2-195,3 1 0,-3 0 0,3-2 1,-2 1-131,3 4 1,-4-2-1,3 7 1,-3 0-58,-2 4 0,5 2 0,1 2 1,-3 0-72,-1 0 0,-1 6 0,-1 4 0,0 4-22,1 6 0,-1-3 1,0 5-1,1 1-53,-1-1 1,1-4 0,-1 1-1,0-5-31,1-4 0,-1 1 0,2-6 0,2-2 0,1-1 0,0-2 0,-4 0 0,-1-2-111,0-3 0,1-4 0,-1-9 0,0-1-420,1 1 1,-2-2 0,-2-1 0,-3 0-1145,-2 0 1,1 2-1,-4 5 511,2-1 0,-2 6 0,-8 1 0,-5 1-482,-2 4 1,2 3 0,-1 3-1,-4 4-1730,-2 1 3291,-9 1 0,-8 15 0,-5 5 0,-8 2 0,1 0 0</inkml:trace>
  <inkml:trace contextRef="#ctx0" brushRef="#br0" timeOffset="120">4388 14446 7749,'0'-15'1203,"-2"1"16,-3 0 1,4 4-194,-4 0 0,3 9 0,2 1-317,0 8 1,5 6 0,0 4 0,-2 3-190,-1 1 1,-2 2 0,0 6 0,0 2-265,0 2 1,0 1 0,0-3 0,0 2-304,0-2 1,1 3-1,3-2 1,0-2-1116,0-6 1,-1 1 0,2-7-395,4-1 1,4-9 0,1-4 0,-1-5-1643,-3-5 3198,2-3 0,-3-36 0,-3-16 0,5-3 0,0 0 0</inkml:trace>
  <inkml:trace contextRef="#ctx0" brushRef="#br0" timeOffset="121">4661 14489 9723,'-8'6'4048,"3"4"-3195,4 3 1,2 6 0,3 2-1,0 1-229,0 4 1,2 6 0,-1 1 0,-2 1-264,-1 1 1,-2 0-1,0 5 1,0-3-1207,0-2 1,0-1 0,1-6 0,2 0-3400,2-4 4244,0-4 0,-5-5 0</inkml:trace>
  <inkml:trace contextRef="#ctx0" brushRef="#br0" timeOffset="122">12171 14805 7753,'-14'5'959,"-1"0"322,1 6 1,1-8 76,4 7-1018,2 0 1,9 4 0,3 0-1,4 1 1,4-2 0,1-2 244,1-2 0,4 1 1,2 4-1,1-1-210,4-3 0,1-2 1,2-5-1,-1 2-64,1-2 0,0-1 0,0-4 1,-1-4-5,1-9 1,-5-1 0,-1-8-1,-1-3 32,0-5 1,-4-5 0,1-6 0,-3 0-54,-2 0 1,-4 0 0,-2-1 0,-2 1-57,-2 0 1,-3 0 0,-1 0 0,0 1 14,0 4 0,0-5 1,0 1-1,0-6 57,0-3 0,0 3 0,0-5 0,0-3-40,0-4 1,0-4-1,0-4 1,0 6-106,0 3 0,-5 1 0,1 1 0,0 1-62,3 3 0,-4-1 0,-1 4 1,-1-1-96,1-3 0,-4 3 0,4-1 0,-1 3 0,1 2 0,-4 1 0,4 0 0,0-2-102,-1 1 0,-2 1 0,4 0 0,2-4-67,1-1 0,2 6 0,0 0 0,0 7 125,0 3 0,2-3 0,3 4 0,4 2 51,4 2 0,1-4 1,1 0-1,1 3 135,3 0 0,-2 2 0,6 1 0,-1-1 23,1 0 1,-4 0 0,3 2 0,-1 3-166,-4 5 0,4 3 0,-2 3 0,-1 2 0,-2 1 0,-2 7 0,1-2 0,-1 4-118,1 1 1,-6 5-1,1 1 1,1 2-899,2 3 0,-4 2 0,1 3 0,1 2-1717,2 1 0,1 6 2733,1-1 0,-1-9 0,0-3 0</inkml:trace>
  <inkml:trace contextRef="#ctx0" brushRef="#br0" timeOffset="123">12646 15108 7729,'-15'0'1320,"6"0"2327,-1 0-3067,7 0 1,-3 1-1,9 2 1,5 4-1,6-1 1,2 2-1,2-1 1,1-1-1,5-1 1,3 0 540,2-1 0,-2 1 0,-1-5 0,-2 0-441,1 0 0,2 0 0,1 0 1,-3 0-134,-1 0 0,-5 0 0,4 0 0,-3 0-288,-2 0 0,-2 0 0,-2 0-259,1 0 0,-1 0 0,-1 2-181,-3 3-3763,-4-4 1026,-6 6 1,-2-9 749,-2-3 0,-4-3 0,-7-6 2168,1-1 0,-29-17 0,-12-8 0,-4-3 0,0 0 0</inkml:trace>
  <inkml:trace contextRef="#ctx0" brushRef="#br0" timeOffset="124">13480 15007 7720,'-1'-8'2141,"-4"3"206,3-3-1405,-4 7 1,12-6 0,4 7-370,3 0 0,-4 0 0,1 0 0,1 0-114,2 0 1,1 0 0,2 0 0,2 0-189,1 0 1,0 0 0,-3 0-1,2 0-69,1 0 0,5 0 1,-3 0-1,-1 0-69,1 0 0,-2 0 0,-4 2 0,-1 1 89,1 2 1,-3 6 0,0-1-129,-3 2 1,-6 3-1,2-1 1,-3 2-96,-2 3 0,-2 4 1,-1 5-1,-3 1-159,-2 0 0,3 0 0,-3 0 0,0-2 44,0-3 0,3 1 0,-3-6 0,2-1 10,2-2 0,3-6-71,1-1 1,0-7 130,0-2 1,0-7-1,0-7 1,0 0 49,0-1 0,0-1 0,0-1 0,0-4 5,0-2 0,0 1 0,0-3 1,0 1-6,0-2 0,0-6 0,0-2 0,0 2-10,0 2 0,1 1 1,3 1-1,0-1 0,0 0 1,-3 0 0,-1 2 0,2 3 55,3 5 1,-4-2-1,4 2 446,-3 1 5,4 9 0,-3 2-227,7 7 1,-7 2 0,3 1 0,-1 4-22,0 0 0,6-3 0,-1 2 0,2-1-4,3 0 1,-1 1 0,2-3 0,3 2-96,5-2 1,4-1 0,2-2 0,2 0 30,1 0 1,9-2 0,0-3 0,6-3 14,3 0 1,-3-4-1,3 2 1,0-1-61,0 1 1,2-2 0,3 4 0,-3-2-48,-5 0 1,-5 7-1,-3-2 1,-4 2-94,0-2 0,-3 4 0,-4-4 0,0 3 0,-1 2 0,4 0 0,-1 2 0,-4 1 0,0 2 0,-4 0 0,-1-5 0,0 0-52,1 0 1,-6 0 0,2 0-1,-3 0-764,-1 0 0,-1 0 0,-1-2-1125,-3-3 1,-4 2 0,-8-6 503,-2-3 1,-4 6-1,-8 0 1,-4 1-1773,-4 0 3209,-9 0 0,-35 10 0,-16 3 0,22-3 0,-1 1 0,1-1 0</inkml:trace>
  <inkml:trace contextRef="#ctx0" brushRef="#br0" timeOffset="125">14013 15050 7699,'0'-14'307,"0"-1"1,0 1 486,0 0 0,6-1 0,4 2 0,2 4 1,3 4 542,-1 3 0,1 2 0,-3 2-650,-2 3 0,1-2 0,-6 7 1,-2 1-210,-1 2 1,-2 1-1,0 2 1,0 1-127,0 3 1,0-1 0,0-3 0,0 1-212,0 3 1,0-1 0,0-5 0,0 1-109,0-1 0,0-4 0,0-1-143,0 2 1,1 2 60,4 2 1,-2-7 0,7-2 290,1 0 1,-3-4 0,2 3 59,1-4 0,-3-1 0,1 0 0,3 0-211,0 0 1,0 0-1,0 0 1,4 0-165,0 0 0,0-5 1,-1 1-1,-1-1-280,0-1 0,1 2 0,-1-4 0,1 0-708,-1 0 1,-4 4 0,-2-6-126,-2-1 1,0 4 0,-2 1-367,0 0 1,1 2 0,-6-5 1551,-4-2 0,-16-28 0,-9-7 0</inkml:trace>
  <inkml:trace contextRef="#ctx0" brushRef="#br0" timeOffset="126">14401 14978 7699,'0'-14'252,"0"-1"1151,0 1 0,0 4-328,0 1 0,0 7 1,0 2-444,0 8 1,0 10 0,0 3 0,-2 1 150,-2 4 1,2 2 0,-4 4-1,-1 2-127,-2-2 1,1 3-1,-2 0 1,0 2-391,2 3 1,-4-3-1,4-1 1,0 0-586,3-4 0,-1-2 0,1-1 1,2-2-391,1-3 1,4-5 0,2-9-931,6-6 0,3-2 1,-1-4-1,0-4-3016,-3-8 4655,1-1 0,-9-57 0,-2-6 0</inkml:trace>
  <inkml:trace contextRef="#ctx0" brushRef="#br0" timeOffset="127">14531 15223 7699,'-2'8'1282,"-3"-3"1,5-4 0,0-1-58,8 0 0,11-1 0,5-4 0,2-3-335,-2 0 1,8-3 0,-3 4 0,1-1-598,0-3 0,-3 3 0,-1 0 1,-4 0-440,-1 0 1,0 5 0,-5-4-1,0 3-1802,-3-1 1,-7 0-4605,4 5 6552,-7 0 0,-3 6 0,-8 2 0</inkml:trace>
  <inkml:trace contextRef="#ctx0" brushRef="#br0" timeOffset="128">15005 15007 13270,'15'5'1936,"-1"1"1,0 2-1438,1 3 0,1 7 0,1 3 1,3 1-518,-3 4 1,-1 1 0,-1 2 0,-1-1-227,0 1 1,1 0 0,-3 0-1,0-2-460,-3-3 0,-6-3 1,4-7-1,-2 0-4344,-1 1 5048,1-7 0,-18-34 0,-3-14 0</inkml:trace>
  <inkml:trace contextRef="#ctx0" brushRef="#br0" timeOffset="129">15394 14921 7669,'-23'0'492,"4"1"0,3 2 245,2 2 1,-1 6-1,1-1 1,-2 3-105,-3 1 0,1 5 0,-4 2 0,-1 3-106,1 6 1,-2 1-1,-5 6 1,2-1-227,3 1 0,-1 0 0,4 3 0,2-3-491,3-2 1,0-8-1,11-8-1280,2-3 0,8-8 1,4-5-1,5-6 1470,6-6 0,-5-25 0,-2-9 0,6-4 0,-1 0 0</inkml:trace>
  <inkml:trace contextRef="#ctx0" brushRef="#br0" timeOffset="130">15408 14949 7650,'0'-14'970,"0"4"0,2 2 0,1 0-285,2 0 0,1 5 0,-1-3 267,4-1 0,6 6 1,2-4-1,3 3-388,-3 2 1,-1 2 0,0 3-1,2 4-309,1 4 1,-5 2 0,-6-1 0,0 0-95,0 1 0,-4 6 0,0 1 0,-4 2-211,-4 0 1,-4-2-1,-8 4 1,-2-2-698,-1 1 1,-7-4 0,4-2 0,-1-3-213,4-1 1,2-6-1,-1-1 625,-1-1 0,5-14 1,6-7-1,1-4 395,4-2 0,3 2 0,3-4 0,4 1 205,1 3 0,0 2 0,3 2 0,-2 1 423,2 3 0,2 4 1,2 6-1,1 0-308,3 0 0,-3 0 0,3 2 0,-3 1-1344,-2 2 1,1 6 0,-1-2 0,1 3 962,-1-3 0,-12 17 0,-4-2 0</inkml:trace>
  <inkml:trace contextRef="#ctx0" brushRef="#br0" timeOffset="131">13293 11899 7741,'0'-10'1301,"0"1"-171,0-2 0,2-1 0,3 3-520,4 4 1,-1 4-1,2 1 1,1 0 1637,2 0-1923,1 0 1,5 0-1,2 0 1,0 0 0,3 0-1,1 0 1,4 0 188,-3 0 1,7 0 0,-4 1 0,2 2-463,-1 2 1,-3 1-1,-1-1 1,-4 5-44,-1 3 1,-2 3 0,-5 1 0,-1 4-120,-3 1 0,-4 2 0,-6 5 0,0 2-27,0 2 1,0-4 0,-1 1 0,-3-6 82,0-3 1,-6-2 13,5-4 0,0-9 0,5-6-202,0-8 1,0-6 0,0-6 0,0-4 163,0-3 1,2-3-1,1-2 1,2-3 72,-2-2 1,-1-1 0,-2-4 0,0 0-18,0-1 1,0 8-1,0-8 1,0 3 84,0 3 0,-2-3 1,-1 7-1,-2 1-15,2 1 0,1 4 1,2 2-1,0 2 195,0 2 0,0 2 235,0 5 1,2 1 147,3 3 0,-4 6 346,4 8-724,-3-2 0,-1 9 1,3-4-43,0 1 0,8-5 1,-3 2-1,6-2 17,4 2 0,-2-4 0,7 4 1,3-3-53,5-2 1,2 0-1,8 0 1,4-2 27,3-3 1,4 2-1,5-5 1,1 0-29,3 0 1,4-2-1,4-4 1,-1 0-67,-2-1 1,0-1-1,3-1 1,-4-2-302,-8 1 0,-7 2 0,-10 2 0,-2-1-2096,-6 1 152,-9 6 0,-11 1 1541,-13 7 0,-6 7 0,-9 4 0,1 5-760,-1 3 1,-1 0-1,-1-4 1,-2-1 1358,1 1 0,-31-4 0,-14-2 0,-4 3 0,0-1 0</inkml:trace>
  <inkml:trace contextRef="#ctx0" brushRef="#br0" timeOffset="132">14214 11597 7699,'-2'-10'974,"-1"1"2141,-2-2-578,1-2-1111,4 5-1052,0 1 1,0 9 0,0 3 0,0 4 0,0 4 0,0 2 256,0-1 0,0 2 1,0 1-1,0 3-349,0-3 0,-5 4 0,0 0 0,2 0-137,1-1 0,2 0 1,0-4-1,0 1-16,0 2 0,0-4 1,0-6-92,0 2 0,7-4 0,2-2 1,4-5 33,1-5 0,1-3 0,1-6 1,1-1-23,3 1 1,3-1-1,-2 1 1,0 0-101,0-1 1,3 2-1,-5 2 1,-1 3-1043,-2 2 1,-2-4-3877,0 5 2426,1 1 0,-7 10 1521,-3 4 0,-4-2 1,-2 0 1020,-4-2 0,-22-46 0,-12-16 0</inkml:trace>
  <inkml:trace contextRef="#ctx0" brushRef="#br0" timeOffset="133">14487 11525 7699,'0'14'402,"0"-4"1,0 0 622,0 1 0,0 2 0,0 1 0,0 0-216,0 1 0,0 4 0,0 2 1,-1 1-273,-4 4 1,2 1-1,-5 2 1,0 1-174,0 4 1,3-4-1,-3 3 1,0-2-225,0-2 0,5 4 0,-2-1 0,3-5-1294,2-6 1,0 1-1355,0 2 0,0-8-1363,0-1 3871,7-10 0,-12-37 0,3-16 0</inkml:trace>
  <inkml:trace contextRef="#ctx0" brushRef="#br0" timeOffset="134">14646 11856 7686,'4'-10'672,"1"1"0,2 4 523,-3-5 0,4 6 0,7-4 0,-1 1-23,1 4 0,4 1 0,1 2 1,3-1-520,2-4 1,-2 3 0,1-2-1,0 2-336,-2 2 0,5 0 0,-4 0 1,-1 0-723,-3 0 1,-3 0 0,-1 0-1674,-1 0 1,-4 0-3845,-1 0 5922,-6 0 0,-28 6 0,-15 2 0</inkml:trace>
  <inkml:trace contextRef="#ctx0" brushRef="#br0" timeOffset="135">15207 11568 7889,'6'-8'1385,"-3"-3"310,7 6 0,-1 0-1053,6 5 1,-2 2 0,-2 4 0,-3 7-36,-2 5 0,5 3 0,-1-2 0,1 5-182,-1 3 1,3 2 0,-5 1 0,1 2-434,1 2 0,-2-2 0,3-7 0,-3-1-1198,-2 2 1,4-1 0,-4-1-751,2-5 0,2-4-1507,4-6 3463,-6-2 0,5-78 0,-9 27 0,0 1 0</inkml:trace>
  <inkml:trace contextRef="#ctx0" brushRef="#br0" timeOffset="136">15581 11496 7670,'-15'2'0,"1"3"570,0 4 0,4-1 1,0 0-1,1 0 553,1 0 0,-3 7 1,6 4-1,0 0-625,-1 2 0,-1-4 1,-6 7-1,2 2-303,0 1 0,-10 2 0,7-2 0,-2-1-360,0-2 0,-3-2 0,0 2 0,1-5-1055,2-3 1,2-3 0,-1-4 1219,1-4 0,-7-35 0,-1-10 0</inkml:trace>
  <inkml:trace contextRef="#ctx0" brushRef="#br0" timeOffset="137">15624 11295 7639,'5'-15'0,"-1"1"0,0 0 0,-3-1 521,6 7 1,-4-3 0,6 6 0,1 0-1,0 1 1,-1-1 0,2 2 937,2 1 1,3 4 0,2 1 0,1 3-727,-1 2 1,-2-3 0,-2 5-1,-1 1-118,-4 2 0,3 1 0,-8 2 0,-1 2-440,-1 1 1,-2 5 0,-2-4-1,-2 3-591,-6 2 1,-7-2-1,-4 1 1,0 0-498,0-2 0,-4 4 0,2-7 0,1-1-271,3-2 1,3-8 0,1-4 904,1-2 1,6-8 0,3-4 0,4-4 197,1-6 1,6 4 0,4-3 0,2 3 596,3 2 0,-6 4 0,1 2 0,1 2 424,2 3 0,1 1 1,1 2-1,-1 2-661,0 2 1,1 4 0,1 7 0,1-1-541,3 1 1,-6-1 0,-4 0 0,-1 1-814,-1-1 0,-2 1 0,-6-1 1074,0 0 0,-48 9 0,-25 1 0,-3 3 0,0 0 0</inkml:trace>
  <inkml:trace contextRef="#ctx0" brushRef="#br0" timeOffset="138">14013 12288 7925,'-15'9'1165,"1"1"0,4-5-440,1 4 1,5 1 0,0 4-423,2 0 0,4 2 1,2 2-1,4 3 1,2 1-1,0 4 1,-1 1-1,-1 2 1,-1 0 436,-1-1 0,-4 1 1,2 0-1,-2 0-410,-2-1 1,0 1 0,0 0 0,0-2-290,0-3 1,0 2 0,0-7 0,0-2-924,0-1 1,0-6-1395,0 0 0,2-9-929,2-1 3205,-2 0 0,-40-25 0,-18 1 0</inkml:trace>
  <inkml:trace contextRef="#ctx0" brushRef="#br0" timeOffset="139">13624 13093 7652,'-13'15'0,"2"-1"1011,2 0 0,9-6 232,4-3 0,6-3 0,14-2 0,3 0 743,5 0-1634,-2-7 1,12 4 0,-2-6 0,5-3 0,4 0 0,1-1 0,1 2 705,0 1 1,-3 5 0,3-3 0,-1 2-461,-4 3 0,-1 1 1,-4 2-1,-1 0-423,-1 0 1,-9 0 0,1 2-1,-7 3-360,-4 4 1,1-1-1,-3 0-4075,1-2-3196,-6 6 7456,-7-11 0,-41-5 0,-26-5 0,1-3 0,0 1 0</inkml:trace>
  <inkml:trace contextRef="#ctx0" brushRef="#br0" timeOffset="140">13538 13381 7652,'-7'-8'3139,"-2"3"-2038,2 4 0,1 2 1,6 4-555,0 5 1,0 2 0,0 3-1,0-1 1,0 1 0,0 4 1,0 0-1,0 0 21,0 2 1,0-5 0,0 5 0,0-2-142,0 0 1,0 0-1,0-4 1,0-1-191,0 0 1,5 1-1,1-2-131,2-4 0,-3-1 1,5-5-1,1 2-19,2-2 0,1-1 1,2-2-1,2-2-103,1-2 1,2 0-1,-2-4 1,3 0-154,0 0 1,1 4 0,-6-4 0,3 0-1108,-3 0 0,-1 4 1,-1-2-362,-1 0 1,-1-2 0,-2-5 1635,-1 3 0,-33-3 0,-2 5 0</inkml:trace>
  <inkml:trace contextRef="#ctx0" brushRef="#br0" timeOffset="141">13826 13410 7652,'-7'14'460,"1"1"0,-4-1 0,4 2 381,-1 3 1,6-3-1,-6 3 1,3-1 195,-1 1 0,0 3 0,5 7 0,0-2-600,0-3 1,-5 4 0,0-4 0,2 3-392,2 2 1,1-1-1,0-1 1,0-3-1423,0-4 1,1-6 1375,4-4 0,-3-36 0,4-14 0</inkml:trace>
  <inkml:trace contextRef="#ctx0" brushRef="#br0" timeOffset="142">13998 13554 7652,'0'-10'828,"0"1"835,0-3-1421,0 6 0,2-7 0,3 4 1,4-4-1,2-2 0,1 1 1,-3 0 490,2-1 0,2 1 1,2-1-1,-1 1 19,0 0 0,-4 1 0,-1 2-317,3 1 1,-1 5 0,0-3 0,-1 2-59,1 3 0,-3 1 0,1 4-165,3 2 0,-4 4 0,1 7 0,1-1 87,-2 1 0,5-1 0,-4 0 0,4-1-31,1-3 0,1 3 1,-1-5-1,0 0-105,1-4 0,-1-2 0,1-2 0,-1 0-245,0 0 0,2 0 1,0-2-1,0-2-191,-3-6 1,-2-3 0,2-1 0,-2-1-1006,-1 1 1,-7 4 0,2 1-858,-3-2 0,-9 4 0,-2 1 2135,-4-1 0,-40 19 0,-9-3 0</inkml:trace>
  <inkml:trace contextRef="#ctx0" brushRef="#br0" timeOffset="143">14185 13453 7652,'-5'14'0,"-1"1"697,-2-1 0,5-4 1,-2-1-1,3 3 173,2 0 0,0 3 0,2 1 0,1 1-319,2 2 0,1 2 1,-2-3-1,0 3-359,0 1 1,-3-4-1,-1 2 1,2 0-513,3-1 1,-4-5-1,4-4-2718,-3 1 3038,-2-5 0,12-82 0,-4 24 0,0 0 0</inkml:trace>
  <inkml:trace contextRef="#ctx0" brushRef="#br0" timeOffset="144">14315 13439 7906,'-7'14'504,"-2"0"1,1-4-1,0 0 1,1 1 496,4 2 1,2 1 0,1 0-1,0 2-403,0 3 0,4 2 1,3 5-1,1-2-386,3 1 0,2 3 0,1-1 0,0-3-587,1-5 1,-2-3-1,-2-2 1,-3 1 374,-2-1 0,-39-19 0,-15-4 0</inkml:trace>
  <inkml:trace contextRef="#ctx0" brushRef="#br0" timeOffset="145">15135 12949 7642,'-15'-8'0,"1"4"82,0 2 1,-1 2-1,1 0 1005,-1 0 0,1 0-765,0 0 1,4 0-1,0 0 1,1 2 0,-1 2-1,1 6 1,-1 4-1,1 6 1,-1 4 0,-1 3 416,-2 2 0,3 1 0,2 3 0,0 7-502,0 7 0,5-7 1,-2 1-1,5-6-83,5-7 0,3-6 1,7-9-1,1-4-117,3-4 1,3-6 0,7-9 0,0-9 66,-1-7 1,-4-9 0,0-3 0,0-4 4,-1-1 1,-1-2 0,-4-1 0,1-4 31,-2-1 0,-15 45-123</inkml:trace>
  <inkml:trace contextRef="#ctx0" brushRef="#br0" timeOffset="146">15227 12978 19173,'7'-24'71,"2"-27"70,-2-2-72,-1-3 1,-4 8 0,3-4 0,-5 5-267,-5 4 0,-2 6 0,-2 5 1,2 7-2483,1 6 518,4 3 1,-4 9 2160,6 7 0,-13 51 0,-3 20 0</inkml:trace>
  <inkml:trace contextRef="#ctx0" brushRef="#br1" timeOffset="147">15638 12863 7933,'-14'0'2119,"6"0"0,2 2-1329,6 2 1,0 4 0,1 7-80,4-1 0,-2 2 0,7 2-349,1 1 0,2 7 1,1-2-1,0 1 0,-1 1 1,-2-2-1,-1 0 0,1 0 1,2-2 130,1-1 1,-1-2 0,-2-5 0,-1 1-1306,1-1 0,-3-1-151,2-3 1,-1-4-1,4-8-594,-3-2 0,1-4 0,-5-7 0,1-1-1668,-1-3 3225,-1 3 0,1-50 0,2-4 0</inkml:trace>
  <inkml:trace contextRef="#ctx0" brushRef="#br1" timeOffset="148">16099 12877 8155,'-15'2'800,"1"3"0,-2 3 1,-2 6-1,-1 1 176,2-1 1,1 2 0,0 3 0,-2 5-166,-1 3 0,-2 4 0,2 2 1,-4 4-303,1 0 0,-5 8 1,3-5-1,-2 0-136,2 1 1,-3 1-1,5 1 1,-2-2-212,0-2 0,6-4 0,-1-6 0,3-2-406,2-3 0,1-3 0,2-7 1,3 0-1819,1 1 1,1-6 1306,1 1 0,5-8 0,0-2-3761,8-8 4516,5 1 0,-11-31 0,-4-2 0</inkml:trace>
  <inkml:trace contextRef="#ctx0" brushRef="#br0" timeOffset="149">16962 12849 7850,'-7'-8'1578,"6"0"1,-6 4-37,1 0 1,5 1-1,-3 6-1031,8 1 1,-1 6 0,6-4-1,2 1-135,2-1 1,2-1-1,-1-3 1,0 1 1,1 2 0,-1-1 1,1-4-1,-1 0 58,0 0 0,2 0 1,2 0-1,1 0-201,-1 0 1,-2 0-1,-2 0 1,0 0-59,1 0 0,-1-4 1,1-3-267,-1-1 1,0 0 0,1-3-1,-1 3-179,1 2 0,-6-4 0,1 4 0,1-1-1092,2 1 1,-4-4-1,1 4-3009,1-2 69,2-2 1717,-5 2 2583,-8 2 0,-33 26 0,-19 18 0,-3-3 0,0 1 0</inkml:trace>
  <inkml:trace contextRef="#ctx0" brushRef="#br0" timeOffset="150">16933 13165 7823,'-19'0'0,"0"2"684,1 3 0,7-4 0,3 6 393,2-1 1,1-3-1,6 7-422,4 1 1,8-5 0,8 1 0,0-2-67,-1-1 1,6 1 0,-2-5 0,3 0-168,2 0 0,0 0 1,-1 0-1,1 0 406,0 0 0,0 0 1,-2 0-1,-2 2-448,-1 3 0,-1-4 0,2 4 1,-2-3-333,-2-2 1,-2 0 0,-5 0 0,0 0-570,1 0 1,-2-2 0,-2-1-1635,-2-2 1,1-6-2684,4 1 1074,-6 4 3764,-1-1 0,-71 7 0,-16 0 0</inkml:trace>
  <inkml:trace contextRef="#ctx0" brushRef="#br0" timeOffset="151">18976 12359 7702,'5'-9'30,"0"-1"1,-2-1 0,0-2 0,0-1 422,2 0 0,0-1 1,-5 1-1,0-1 621,0 1-427,0 6 1,1-3 0,3 4 0,2 1 441,2 0 1,-3 1 0,3 6 0,-2 6-103,-3 7 1,4 2-1,-2 7 1,-1-1-328,3 0 0,-6 2 1,6 3-1,-2-1-147,-1-2 0,6 0 0,-4 3 0,1-1-118,-1-2 0,4-7 0,-4 3 0,2-3-212,3 2 1,2-4 0,0 1 0,-2-5-265,-1 0 1,-2-3 0,3 0-2590,-2-2-1565,-5-1-198,2-5 559,-6-6 3874,0-2 0,-32-13 0,-8-1 0</inkml:trace>
  <inkml:trace contextRef="#ctx0" brushRef="#br0" timeOffset="152">19537 12172 7707,'-8'-6'1760,"2"3"0,6-7 0,-2 7 0,-1 0-794,-2 6 0,-1 5 0,1 6 0,-5 2-134,-2 4 1,-3-3 0,-1 9 0,-3 3-217,-5 3 1,-3 7-1,-3 0 1,-2 4 162,-2 5 1,-9 2 0,3 4 0,0-3-494,-2-1 0,2 2 0,0-2 0,5-2-360,5-3 0,4-5 1,13-13-1,2-3-837,2-5 0,6-3 1,-1-3-746,8-4 1,3-2 0,8-9-135,-1-3 1,1-3 0,-3-6 1789,-2 0 0,-36-20 0,-14-4 0</inkml:trace>
  <inkml:trace contextRef="#ctx0" brushRef="#br0" timeOffset="153">18458 13093 7670,'-14'0'1101,"-1"0"0,1 0 0,0 0 170,-1 0 0,15-5 0,10-1 0,12 0-221,10-1 0,11-4 0,10 3 0,5-1 2041,4-1-2591,3 0 1,7-4-1,2 0 1,1 1 0,2 2-1,-2 1 1,-3 0-47,-5 2 1,-5-3 0,-9 6 0,-5 2-455,-3 2 0,-4-4 0,-2 0 0,-7 2 0,-7 1 0,1-3 0,-5 1 0,-2-1 0,-3-2 0,1 4-2844,-7-6 813,-4-1 1,-6 2-1,-9 3 1,-4 4 979,-1 1 0,-2 0 1051,-4 0 0,4 0 0,-4 0 0</inkml:trace>
  <inkml:trace contextRef="#ctx0" brushRef="#br0" timeOffset="154">18573 13295 7989,'-14'0'1326,"-1"0"158,7 0 0,2 1 0,6 4 0,0 5-15,0 2 1,0 0 0,0 0 0,0 4-705,0 0 1,-5 2-1,-1 0 1,-2 2-236,-3 3 1,3-1 0,-2 4 0,0-4-271,3-1 0,-5-2 0,8-5 1,0 1 110,3-1 1,1 1-337,0-1 1,6-1 0,4-4-1,2-4 72,3-3 1,-1-2-1,1-2 1,-1-1-108,0-2 0,7-4 0,2 4 0,1 0 0,0-1 0,-5-1 0,5-4 0,1 3 0,2 2 0,2-6 0,-2 4 0,-1-1 0,-2-1 0,-2 7 0,2-3 0,-4 1-1435,-5 0 0,-5 0 0,0 4-6781,1-4 8216,-5 3 0,-44-23 0,-18 1 0</inkml:trace>
  <inkml:trace contextRef="#ctx0" brushRef="#br0" timeOffset="155">18890 13323 7668,'-15'0'2580,"1"0"1,6 2-1278,3 3 0,4 3 0,2 6 0,2 1-578,2-1 0,0 7 0,-5 3 0,0 5-252,0 4 1,0-1-1,-2 6 1,-2 4-97,-6 4 1,-3-1 0,-1 3 0,-1-3-514,1-2 1,-5 3 0,0-1-1,1-5-771,2-3 1,2-3-1,1-6 1,3-1-6049,6-3 6955,2-3 0,27-64 0,7-14 0</inkml:trace>
  <inkml:trace contextRef="#ctx0" brushRef="#br0" timeOffset="156">19091 13410 7641,'-6'8'1257,"-4"-3"614,-3-4 0,7-1 213,6 0-1764,6-6 0,9 3 0,-1-5 1,1 0-1,-1 0 0,0-2 1,1 0 546,-1 1 1,-4 6-1,-1-4 1,2 2-254,2 1 1,2-3 0,-1 4 0,0-2-152,1 2 1,-1 0 0,1 0-1,-1-2-127,0 2 1,6 1 0,-1 2 0,0-1-93,2-4 0,-1 3 1,6-3-1,-4 2 35,-1-2 1,0 4-1,-3-4-224,1 3 0,0 4 0,-6 3 1,-2 3-155,-2 0 0,-5 4 0,2-2 0,-1 3-159,0 1 0,1-4 1,-1-1-132,4 3 1,4-1 0,2-2-1,-1-4-71,0-3 1,1-2-1,-1-2 1,1-3-101,-1-4 1,2-6 0,0-2 0,0-2-1328,-3 1 1,-4 2 0,1 2 417,-5-1 1,-5 3 0,-5 2-549,-5 5 2017,-9 4 0,-28 16 0,-11 8 0,-9 1 0,1 0 0</inkml:trace>
  <inkml:trace contextRef="#ctx0" brushRef="#br0" timeOffset="157">19221 13439 8117,'0'8'4863,"1"-2"-4044,4-6 0,3 2 1,6 1-91,1 2 0,-2 6 0,-2-2 0,-3 4-295,-2 2 0,-1-1 0,-5 0 0,0 2-436,0 3 1,0-1 0,0 4 0,0 1-571,0-1 1,-5-3-1,-1 4 1,-1-2-1626,1-4 1,1-1-2446,5-1 4642,0-7 0,32-66 0,-12 18 0,0 0 0</inkml:trace>
  <inkml:trace contextRef="#ctx0" brushRef="#br0" timeOffset="158">19580 13338 10736,'0'14'1426,"0"1"0,0-1 0,0 2-454,0 3 0,0 4 0,0 5 0,0 3-334,0 2 1,0-1 0,0 7 0,0 1-206,0 1 0,0-2 0,0-3 0,0 0-646,0-5 1,0-5 0,0-2-4848,0 2 5060,0-6 0,0-24 0,0-14 0</inkml:trace>
  <inkml:trace contextRef="#ctx0" brushRef="#br0" timeOffset="159">20156 14503 7677,'-15'-4'1138,"1"-1"0,6-2 1,2 4-1,1-3-42,0-2 1,0 3 0,5-5-292,0-1 1,0-3 0,0-4 0,0-3-49,0-1 1,2 3 0,1-7-1,2-3 3,-2-2 0,-1-11 0,-2 0 0,0-6-134,0-3 0,0-1 1,0-6-1,0-3-288,0-6 0,-2 5 0,-1-10 1,-2 1-339,2 1 0,1-3 0,2-3 0,2 0 0,3 1 0,-2 1 0,6 4 0,3-1 0,0-1 0,-4 10 0,-1-5 0,-2 8 0,-1 6 0,3-3 0,-4 5 0,2-2 0,-2 0 0,-1 7 0,-2-4 0,0 1 0,0-4 0,0-1 0,0-1 0,0 3 0,0-3 0,0-1 0,1 0 0,4 4 0,5 4 0,-2 8 0,1 3 0,2 2 0,2 3 0,0 3 0,-4 5 0,-4 5 0,-3 3 0,-1 1 0,3 1 0,0 0 0,0 1 0,-8 2 0,-2 1 0,-2-1 0,3-2 0,-3-1-337,2-1 1,-1 6 0,4-1-1168,-2-1 1,1-2 0,5-1-362,4-1 0,3 7 1,6 4-1,1 2 1865,-1 2 0,-31-6 0,-9-2 0</inkml:trace>
  <inkml:trace contextRef="#ctx0" brushRef="#br0" timeOffset="160">20472 11381 7810,'-14'0'2583,"0"0"1421,-1 0-2129,7 6-1511,2-4 0,7 4 0,4-6 0,5 0 0,3 0 0,1 0 0,2-1 708,3-4 0,-3 3 0,5-4 0,0 1-541,3 0 0,3 1 0,0 2 0,-1-1-307,-3-2 0,1 0 0,4 5 1,-3 0-107,-1 0 0,-5 0 0,4 0 1,-2 0 1,-4 0 0,-2 2 0,-4 1-240,-2 2 0,-4 4 1,3-2-111,-2 1 0,-1 1 0,-5 6 85,0-1 1,-5 1 0,1-1 0,0 0-88,3 1 1,-4-1 0,0 1 0,2-1-100,1 0 0,2-4 1,0 0 126,0 1 0,0 2 235,0 1 161,0-6 0,-1-2-94,-4-6 0,4-1 0,-4-4-105,3-5 1,2-2-1,0-3 1,0-1-8,0-3 1,0 1-1,0-6 1,0-1 9,0-2 0,0-2 1,0-2-1,0 0 47,0-3 0,-5-4 0,1 4 0,0 0-9,3-1 0,1 5 1,0-5-1,-2 3-20,-3 3 0,4-3 0,-4 10 0,3-1 28,2 4 0,0 3 1,-1 3 568,-4 4 353,3-4 175,-4 11-665,6-4 0,2 6-251,2 0 0,0 0 0,5 0 0,2 0-223,2 0 0,1 0 0,1 0 0,1 1 0,3 4 0,3-3 0,7 3 0,0-4 0,0-1 0,4 0 0,4 0 0,3 0 0,5 0 0,8 0 0,-2 0 0,3 0 0,4 0 0,-2-1 0,12-4 0,3-3 0,-1 0 0,3-5 0,-10 5 0,-2-1 0,-2-1 0,-2 5 0,-1-3 0,-5 2 0,-7 3 0,-1-1 0,-5 1 0,2-2 0,-2 2 0,-2 2 0,-8 1 0,0-2 0,-5-3 0,5 4 0,-6-6 0,0 2 0,-2 1 0,-4-1 0,-2 5-1342,-6-7 0,-8 6 0,-10-4 0,-2 3-52,-3 2 0,1 0 0,-2 0 0,-5 0 1394,-8 0 0,-15 9 0,-14 6 0,-3 0 0,-6 1 0,-1 0 0,0 0 0</inkml:trace>
  <inkml:trace contextRef="#ctx0" brushRef="#br0" timeOffset="161">21148 11122 7671,'-6'-8'239,"3"2"1,-5 4 2379,1-3-1201,3 4-649,4-6 219,0 7 487,0 0 402,6 0-482,-4 0-940,4 0 0,-4 0 863,2 0-866,-2 0 0,4 7 1,-6 2-103,0 4 1,0 1-1,0 1 1,-1-1-121,-4 1 1,3-1 0,-2 2-1,2 2-4,2 1 0,0 0 1,0-5-68,0 1 1,0-1-291,0 1 1,0-6-173,0 1 360,0-7 0,2 3 173,2-6 0,4 0 1,7 0 82,-1 0 0,2-1 0,2-2 1,1-2 40,-1 2 0,2-4 1,1 1-1,2-1-314,2 1 1,-3-4-1,1 6 1,-2 0-597,-4 3 1,-1-4 0,-1 0-778,-1 2 0,-4 1-5015,-1 2 4927,-6 0 1,-47 0 0,-20 0 0</inkml:trace>
  <inkml:trace contextRef="#ctx0" brushRef="#br0" timeOffset="162">21407 11050 7673,'0'-14'6730,"2"6"-5879,3 3 0,-4 5 0,6 6 0,-2 7 47,-1 5 1,1 7 0,-5 1-1,-1 4-362,-4 4 0,2 6 0,-5-2 0,0 5-359,0 5 1,-2-3 0,-4 3 0,-1-3-353,1-2 1,-1 0-1,3 0 1,1-1-691,1-4 0,7-4 1,-4-9-1,3-2-1638,-1-2 0,2-4-2776,7-7 5279,-2-4 0,11-51 0,-5-11 0</inkml:trace>
  <inkml:trace contextRef="#ctx0" brushRef="#br0" timeOffset="163">21551 11525 7673,'0'-10'2230,"2"2"0,3 2-1251,4 3 1,4-4-1,3 3 1,3-1 706,5-2 0,3 6 1,1-6-1,-3 3-949,-1-1 0,2 0 1,6 3-1,0-1-570,-5-2 1,0 1 0,-6 4 0,0 0-715,-1 0 1,-5 0 0,-6 0-4799,2 0-4052,-4 0 9397,-1-7 0,-12 6 0,-2-6 0</inkml:trace>
  <inkml:trace contextRef="#ctx0" brushRef="#br0" timeOffset="164">22156 11223 7658,'0'-10'2611,"0"1"1,1 5-1556,4 0 1,-2 2 0,5 4 0,0 2-245,0 6 0,-3 0 0,3 2 0,0 6-343,0 3 0,0-2 1,3 5-1,-1 2-123,1 1 1,-3-3 0,0 0-1,0 1-582,0 2 0,0 2 0,3 0 0,-3-2-849,-2-3 1,4-3 0,-5-5 0,0 0-2563,1-2 0,-3 2 3647,7-11 0,-7-64 0,3-21 0</inkml:trace>
  <inkml:trace contextRef="#ctx0" brushRef="#br0" timeOffset="165">22501 11194 8153,'-15'0'1548,"1"0"0,4 0 0,1 0-390,-2 0 1,-2 5 0,-1 1 0,-1 4-387,1 6 1,-2 0 0,-2 8 0,-3 1-440,-1 3 1,-2 7 0,-6 3 0,-2 4-257,-2 1 1,-1-2 0,3-1 0,0-3-586,5-2 0,4-3 1,11-8-1572,2-5 1,5-9 0,10-7-2720,5-6 4798,2-11 0,7-22 0,2-8 0,3-7 0,-1 1 0</inkml:trace>
  <inkml:trace contextRef="#ctx0" brushRef="#br0" timeOffset="166">22501 11079 7630,'-5'-10'2177,"0"1"0,2 4 0,8-3 0,4 2-1035,4 2 0,2 3 0,1 1 0,1 1-591,2 4 0,2-2 0,-3 5 0,1 0-46,-2 0 0,-1 2 0,-1 4 0,-1 1-268,1-1 1,-3 0-1,0 2 1,-4 2-388,-2 1 0,-3 2 0,-8-2 0,-4 5-789,-4 3 0,-8 2 0,-3-2 0,-3-1 136,-2-2 0,-1-7 1,0 3-1,-1-6 127,4-4 1,8-4-1,0-6 1,3 0 390,1 0 0,7-6 1,3-4-1,4-3 579,1-1 1,1-1 0,4 3 0,5 0 349,3 3 1,6 6-1,2-2 1,-1 3 131,1 2 1,3 0 0,-3 0 0,0 2-698,0 3 1,-1-2-1,-2 6 1,1 3-1459,-1 0 0,-7 3 0,-3-1 0,-2 2 1379,-3 3 0,-35-1 0,-17 0 0,-3 4 0,0 0 0</inkml:trace>
  <inkml:trace contextRef="#ctx0" brushRef="#br0" timeOffset="167">20300 14475 7733,'-15'0'4078,"7"0"-1888,2 0 1,17 0-1228,3 0 0,4-5 0,-4 0 0,2 2-328,4 1 1,-3 2 0,6-1 0,-3-3-88,-2 0 0,4-1 0,1 5 0,1 0-322,0 0 0,-7 0 0,2 0 0,-1 0-166,1 0 1,-3 0 0,3 0-1743,-3 0 1,-6 0-1,-2 1-5918,-2 4 6254,-1-3 1346,-5 4 0,-32-6 0,-8 0 0</inkml:trace>
  <inkml:trace contextRef="#ctx0" brushRef="#br0" timeOffset="168">20976 14417 7679,'-13'-6'1232,"3"-4"0,7-1 0,6 0-24,7 1 0,3 7 0,3-2 1,3 2-833,5-2 1,-2 3-1,1-2 1,-1 2 21,0 2 1,1 0 0,1 0-1,-5 0-41,-3 0 0,-2 0 1,1 0-1,-1 0-69,1 0 0,-6 0 1,-1 2-279,-1 2 1,2 4-1,-4 7 1,-2 1 16,-1 3 0,-2 3 1,0 7-1,0 0-194,0 0 1,-5 1 0,-1 2 0,-1 3-104,1 2 0,-4-5 0,5 2 0,2-6 173,2-4 0,1 2 0,0-7 100,0-1 1,1-10 3,4-8 0,-2-8 1,5-10-1,0-3-84,0-1 0,-5-2 0,4-5 0,-2 0-158,-1 1 0,1-1 0,-5-2 0,0-1-10,0-1 1,0-7 0,0 3 0,0-1 150,0-1 1,0 1 0,0-5 0,0 1 90,0 4 0,0 8 0,0 7 0,0 2 988,0 4 1090,0 1-1208,0 8 1,2 6-501,2 7 0,4 1 0,7-2 1,-1 0-17,1 0 0,4-3 1,2-1-1,1 0 63,4 0 1,1 0-1,2 0 1,1 0-29,3 0 0,4 0 0,8-1 1,1-3-223,2 0 0,7-3 0,-1 4 0,5-3-164,3-2 0,-4 3 0,-5-3 0,1 0 0,2 0 0,0 5 0,-3-4 0,-5 2 0,-3 1 0,-4-3 0,-1 4 0,-3-3 0,-2-2 0,-3 3 0,-6-3 0,-4 2 0,-1 2 0,-7-2-1039,-4 1 1,-9 0-274,-1 5 0,-1 0 1,-9 0-224,-1 0 0,-2 0 1,-3 0-1,-1 2-2869,-3 3 4404,-5-4 0,-25 16 0,-12 5 0,-8-2 0,-1 0 0</inkml:trace>
  <inkml:trace contextRef="#ctx0" brushRef="#br0" timeOffset="169">21523 14302 7646,'0'-14'1570,"0"-1"46,0 1 0,1 6-304,4 3-856,-3 3 1,4 4 0,-6 3 0,0 4 145,0 4 1,0 1 0,-2 1-1,-1-1-218,-2 1 1,-4 1 0,2 1 0,1 2-145,0-1 1,1-2 0,5-2 0,0 1 189,0-1 0,0 1-338,0-1 1,6-6 0,2-2 0,2-1 70,-1 0 1,1 0-1,4-5 1,1 0 45,-1 0 1,0 0 0,1 0-1,-1 0-20,1 0 1,-1-2-1,0-1 1,1-2-493,-1 2 0,-4 1 0,-1 2-822,3 0 0,-1-1 0,0-2-1218,-2-2 0,-5-2-2293,0 3 4636,-2 2 0,-34-17 0,-8 3 0</inkml:trace>
  <inkml:trace contextRef="#ctx0" brushRef="#br0" timeOffset="170">21810 14288 7646,'-5'-10'2018,"1"0"0,-6 9-579,5 1 1,0 6-1,5 8 1,0 2-718,0 4 1,-4 2 0,-1 7 0,2 0-407,1-1 0,0 3 0,-1 1 0,-1 1-296,0-1 0,-2-1 0,0-3 0,-1 1-709,1 0 1,-4-5-1,5-2 1,1-1-2291,-3-3 0,6-2-529,-4-2 3508,-3-6 0,6 5 0,-4-5 0</inkml:trace>
  <inkml:trace contextRef="#ctx0" brushRef="#br0" timeOffset="171">21911 14575 9000,'0'-14'1491,"2"1"1,4 2 0,7 3-784,4 2 0,7-4 1,-3 4-1,1-1 124,4 1 0,1-1 0,0 4 0,-3-2-405,-4 2 0,-4 2 0,-2 1 1,0 0-1040,1 0 0,-7 1-626,-4 4 1,-2-2-1,-2 7-830,0 1 1,0-3 0,-2 0 2067,-2-2 0,-23-1 0,-12-5 0</inkml:trace>
  <inkml:trace contextRef="#ctx0" brushRef="#br0" timeOffset="172">22271 14460 8143,'1'-8'2291,"2"2"-1135,2-1 1,2 6 0,-3-4-438,6 3 0,1 4 1,0 1-1,-1 4-73,1 1 1,0 1-1,1 7 1,-3 3-217,2 5 1,-3-1-1,0 1 1,0 0-321,0-2 0,-3 5 1,3-3-1,0 2-288,0-2 0,-5 1 1,4-5-1,-3-3-1653,1-1 1,6-3-106,-1-4 0,-2 3 1,0-9 1935,-2-5 0,-7-62 0,-3 21 0,0 0 0</inkml:trace>
  <inkml:trace contextRef="#ctx0" brushRef="#br0" timeOffset="173">22630 14388 7314,'-1'-13'1046,"-4"4"1,-3 2 0,-6 9 0,-1 3-432,1 4 1,-1 4 0,1 2 0,0 1-255,-1 3 0,-4 2 0,-2 4 1,-1-1-281,-4 2 1,4 1 0,-2 2-1,0-1-346,2 1 1,-4 0 0,5-2 0,2-3-789,3-5 0,0-7-2329,11-3 3382,7-6 0,38-54 0,-13 15 0,0 0 0</inkml:trace>
  <inkml:trace contextRef="#ctx0" brushRef="#br0" timeOffset="174">22688 14230 7630,'0'-14'769,"0"4"0,1 0 493,4-1 0,-2 5 0,7 1-336,1 3 0,2 2 0,1 2 0,1 3-288,-1 4 1,1 4 0,-1 2-1,0 1-47,1 3 1,-1-3 0,-1 4 0,-2 0-288,-1-1 0,-7 5 1,2-3-1,-4-1-273,-1 1 1,-1 3 0,-6-3 0,-6 0-625,-4 0 1,-4 3 0,2-5-1,-3-2-444,-1-1 1,1-6-1,4-2 1,-1-2 414,1-3 1,2-1 0,4-5 0,2-5 387,5-7 1,4-4 0,1 2 0,0-2 482,0 1 0,1 4 0,2 2 1,4 3 429,1-2 0,1 4 0,6 2 0,-2 2 485,-4-2 0,4 4 0,-2-4-1298,7 3 1,3 7 0,3 2 0,-5-1-661,-3 0 1,-2 6 0,-1-3 793,-4 4 0,-21 14 0,-12 3 0</inkml:trace>
  <inkml:trace contextRef="#ctx0" brushRef="#br0" timeOffset="175">23134 12806 7684,'-15'0'568,"1"0"0,0 0 0,2 0 0,9 0 0,13 0 774,11 0 0,12 0 0,6 0 1,4 0 600,5 0-1471,-4-7 1,6 6 0,-7-4 0,0 3 0,1 1 0,-3-3 0,-1 0 318,-2 0 1,-6 3 0,2 1 0,-5 1-653,-5 4 1,-4-2-1,-5 5 1,-1-1-1081,1-4 1,-7 0-1009,-4 2 0,-4 1 1,-4 5 544,-6-1 0,-4-7 0,-4 2 1404,-1-3 0,-51 4 0,-9 2 0</inkml:trace>
  <inkml:trace contextRef="#ctx0" brushRef="#br0" timeOffset="176">23220 13122 8072,'-14'2'1266,"-1"2"1,9-2-55,6 3 0,8-4 1,11-1-1,7 0-2,6 0 0,0 5 1,6 0-1,2-2-547,2-1 1,-1-2-1,-1 0 1,-2 0-505,2 0 0,-3 0 0,0 1 1,-3 3-687,-7 0 0,0 1 1,-10-3-1,-2 1-1710,-4 2 1,-3 1-3492,2-1 5728,-4-3 0,-70 4 0,-16-6 0</inkml:trace>
  <inkml:trace contextRef="#ctx0" brushRef="#br0" timeOffset="177">25767 12331 7831,'-10'-2'1918,"2"-3"-587,2-4 0,1 1 0,6 0 0,4 1 765,5 4-1673,3 2 0,6 1 0,2-2 0,1-1 1,5-2-1,4 2 0,4 1 423,1 2 1,1 0 0,3 0-1,-1 0-470,1 0 0,-1 2 0,0 1 0,-6 3-135,-2 2 1,-2 2-1,-2 4 1,-3 2-112,-5 3 0,-8-1 1,-3 6-1,-2 2-88,-2 1 0,-3 6 0,-2 1 0,-4 0-165,-5 1 0,-2-5 0,-4 5 0,-2-1-231,-1-1 1,-5 3-1,3-4 1,-1 1-154,-4-1 1,-1 2-1,0-4 1,1-4-45,2-4 1,0-3 0,-5-6-1,2-3 163,3-6 1,2-4-1,4-6 1,-1-7 198,1-4 0,4-9 0,3 2 1,3-3 164,2-2 1,1 0 0,6 1-1,3 0 368,0 4 1,9 4 0,0 5-1,4 2 591,1 4 1,4-2 0,2 6 0,4 2-145,0 1 1,6 8 0,1 4 0,2 3-328,3 1 1,-3 2 0,-1 2 0,0 1-370,-4-1 0,-4-2 0,-4-2 1,-5 0-988,-3 1 0,-8-6 0,-1-1-3014,-1-1 0,-6 1 3906,0-8 0,-38-67 0,11 19 0,0 1 0</inkml:trace>
  <inkml:trace contextRef="#ctx0" brushRef="#br0" timeOffset="178">26529 12618 7801,'-14'0'828,"-1"0"1,1 0 0,1-1 946,4-4 1,4 3 0,11-2 0,7 2-972,5 2 1,6 0-1,-4 0 1,3 0-309,2 0 1,2 2 0,2 1-1,0 2-176,0-2 0,-2 3 1,-1 1-1,-2-1-55,1 0 0,-3 6 1,1-4-1,-2 1-241,-4 1 0,-1-1 0,-3 6 0,-3-1-161,-6 1 0,-2 1 0,-2 1 1,0 4-13,0 1 1,0 2 0,-2 5 0,-2-2-298,-6-3 0,4-1 0,-1-6-145,1 2 1,4-4 174,-3-6 0,4-7 1,1-4 226,0-10 0,0-4 0,0-7 1,0 1 84,0-1 1,5-1 0,-1-4 0,0-3-30,-3-2 1,-1 2 0,0-2 0,0 1 63,0-2 0,0 2 1,0-5-1,-1 2 64,-4 3 0,2 2 0,-5 1 0,1 0 70,4 1 0,1 0 0,2 3 0,0 3 38,0 1 0,0 0 0,0 3 1,0-1 247,0 2 1,5 5-1,2 3 1301,1-2-873,-5 4 0,5 1-341,-3 6 0,-2 0-211,6 0 1,1 0 0,4 0-2,1 0 1,-1 0-1,1 0 1,-1 0-11,0 0 0,2 0 0,2 0 0,3 0 35,1 0 0,-3 0 0,5 0 0,2 0-10,1 0 0,2 0 0,1 0 1,2 0-167,2 0 1,6 0-1,-2 0 1,5 0-76,5 0 0,3 0 0,8 0 0,4 0 0,4 0 0,5-5 0,3 0 0,2 2 0,-2 1 0,-2 1 0,-1-2 0,3-2 0,-34 3 0,0 1 0,34-6 0,-34 4 0,1 0 0,36-4 0,-1 1 0,0-5 0,-7 3 0,-3-2 0,-4 1 0,-12 4 0,-8-3 0,-8 2 0,-4 2 0,-9-4 0,-9 7-1263,-13-4 1,-2 3 108,-7 2 1,-1-1-1,-4-2 1,-1-2-1041,1 2 1,-2-4 2193,-3 2 0,-55 1 0,28 4 0,-1 0 0</inkml:trace>
  <inkml:trace contextRef="#ctx0" brushRef="#br0" timeOffset="179">27594 12345 7749,'-15'0'100,"6"0"0,1-2 0,0-1 134,0-2 1106,5 1 1,-9 5-1,6 2-461,-2 2 1,5 6 0,-2-1-382,3 3 1,2 1 0,0 1 0,0-1-93,0 0 1,-1 2-1,-4 4 1,-3 4 26,0 3 0,-5 2 0,4-2 0,-2-2-29,1-1 1,-1-5-1,6 4-181,2-2 0,3-4 0,6-7-121,9-5 1,0-5 0,9-5 0,0-5 74,-1-3 0,4-1 0,-3 0 0,3-1 56,2 1 0,0 1 0,-1 2 0,1 3-116,0 1 0,-5 3 1,-2 4-1,-1 0-391,-3 0 1,-2 0 0,-2 0 0,-1 1-434,-3 4 0,1 3 0,-7 6-735,0 1 0,-4-6 1,-4 1-1,-2 0-467,-2-2 1,3-2 1908,-4-6 0,6 6 0,-4 2 0</inkml:trace>
  <inkml:trace contextRef="#ctx0" brushRef="#br0" timeOffset="180">27882 12374 7723,'-15'0'882,"1"0"1,4 0 0,2 1 0,2 4 86,3 5 1,1 4-1,2 5 1,0 5-357,0 4 0,-2 5 0,-1 2 0,-3 2-111,-2 3 0,3 3 0,-5 4 0,-1 1-122,-2-2 1,4-6-1,1-3 1,0-2-353,0-3 0,5-7 0,-2-2-1221,3-2 1,2-7-680,0-4 1,2-9 0,3-1 1871,4-8 0,-15-62 0,1 27 0,0-1 0</inkml:trace>
  <inkml:trace contextRef="#ctx0" brushRef="#br0" timeOffset="181">28054 12719 8577,'7'-8'4581,"4"3"-3499,6 4 0,1 1 1,6 0-1,3 0-254,5 0 1,0 0 0,5 0 0,0 0-442,-1 0 1,-4 5 0,2 1-1,-4 0-285,-1 1 1,-5 2 0,-2-2-873,-1 1 1,-2-3-5006,-4 4 4012,-1-6 1,-6 2 0,-3-10 1762,-4-4 0,-20-17 0,-5-4 0</inkml:trace>
  <inkml:trace contextRef="#ctx0" brushRef="#br0" timeOffset="182">28716 12475 7723,'0'-10'2320,"0"0"0,2 9-1249,2 1 1,0 5 0,5 6 0,2 0-402,2 5 1,0-2-1,-2 7 1,-1 0-240,1 3 0,2 3 0,-1 3 0,0 2 34,-3 2 0,-4 4 0,3-2 0,0 0-241,0 4 0,-3-5 0,3-1 1,-2-5-1451,-3-5 0,4-2-1355,-2-3 1,1-9 1563,-1 0 1,-4-9-1,4-7 1,-3-7 1016,-2-5 0,-7-26 0,-1-3 0</inkml:trace>
  <inkml:trace contextRef="#ctx0" brushRef="#br0" timeOffset="183">29047 12518 7723,'8'-8'2179,"-3"1"1,-10 9-1195,-5 3 0,-3 3 0,-1 6 1,0 1-402,-1-1 1,-4 5-1,-2 2 1,-1 1-268,-4 4 0,4 1 0,0 2 0,-1 1-154,1 4 0,-1-4 1,0 4-1,3-4-529,4-1 1,2-2 0,0-3 0,1-5-1882,3-3 1,4-9-215,6-7 1,0-7 2460,0-7 0,0-45 0,0-12 0</inkml:trace>
  <inkml:trace contextRef="#ctx0" brushRef="#br0" timeOffset="184">29191 12172 7919,'-10'0'2293,"1"0"1,7 0-1,2 0-1436,8 0 0,5 2 0,3 1 0,1 4-250,2 1 0,5-4 1,-3 6-1,0 1-119,0 2 1,-2 1 0,-5 1 0,1 1-187,-1 3 0,-6-3 0,-3 5 0,-3-1-510,-2 4 1,-8 4-1,-7 0 1,-7 0-595,-5-4 1,-4 3-1,-1-5 1,-3 1 84,-2-4 0,7-3 1,0-4-1,6-2 267,3-5 0,2-5 0,6-5 0,3-5 304,5-2 1,5-7-1,5-1 1,5 3 352,3 1 0,1 3 0,0 2 0,1 3 507,-1 1 1,5 3 0,1 4 0,-3 0-129,-1 0 1,3 0 0,0 1 0,1 4-401,0 5 0,-4 2 0,4 3 1,-4-2-1280,-2-4 1,-1 4-1,-2-3-4654,-1 2 5747,-7-4 0,-54-8 0,-21-8 0</inkml:trace>
  <inkml:trace contextRef="#ctx0" brushRef="#br0" timeOffset="185">26155 13136 7690,'-22'0'182,"1"2"0,7 1 0,-1 2 704,1-2 1,7-1-1,7-2-436,8 0 0,7 0 0,2 0 0,4 0 96,1 0 1,2 0 0,7 0 0,1 0 17,1 0 1,7 0-1,-1 0 1,2 0 149,2 0 0,7 0 0,3 1 0,3 4-114,1 5 1,6-2 0,1 1 0,1 1-113,4-2 1,-5 5-1,0-4 1,-2 4-188,0 2 1,6-1 0,-5-1 0,1-4-102,0-4 1,0 2 0,-1-3-1,2 0 89,1-3 1,-1-6 0,-2 1 0,4-1-3,3-2 1,2 6-1,-2-4 1,-1 3-288,-2 2 0,-4 0 0,2 2 0,-1 1 0,-3 2 0,-4 6 0,-4-3 0,-7 2 0,-6-1 0,-1-1 0,-9 3 0,-4-1 0,-4 1 0,-3-3 0,-4 2 0,-3 1-33,-2 2 1,3 0 0,-5-2 0,1-3-720,1-2 1,-2 1-1,3-4-490,-1 2 0,-5-1 0,3-5 59,-2-4 1,-1-3-1,-5-8 1183,0-3 0,-28-12 0,-21-9 0,-2-1 0,-2-6 0,-1 0 0,1 0 0</inkml:trace>
  <inkml:trace contextRef="#ctx0" brushRef="#br0" timeOffset="186">27306 13741 19940,'14'0'340,"1"1"0,-1 3-155,1 0 1,-6 8-1,1-3 1,1 2-73,2-1 0,-4 3 1,1-5-1,1 1 43,2 1 1,1-7 0,1 2 0,-1-4-29,0-1 1,6 0 0,0 0-1,1 0-68,0 0 0,3 0 0,-5 0 0,-1 0-583,-2 0 1,-2-4 0,0-1 0,-1 0-1093,-3-1 1,-2 2-1,-5-5 21,2-2 0,-2-2 1,-8-1 1593,-4-1 0,-42 1 0,-12-1 0</inkml:trace>
  <inkml:trace contextRef="#ctx0" brushRef="#br0" timeOffset="187">27306 14029 17445,'3'11'30,"4"11"30,-3-3 0,-4 4-1,0-3-198,0-2 0,0-2 0,0-2-3832,0 1 3971,0-7 0,6-39 0,1-21 0,1-4 0,0 0 0</inkml:trace>
  <inkml:trace contextRef="#ctx0" brushRef="#br0" timeOffset="188">27536 13813 7684,'-8'14'1021,"2"-1"1,1-2 180,0-1 1,0 4 0,5 7-1,0 1-481,0 4 1,0 1-1,0 2 1,0 1-516,0 4 1,0-4-1,0 4 1,2-4-447,3-1 0,-4 0 0,4-2 0,-3-3-1275,-2-5 1515,6-10 0,2-34 0,7-15 0</inkml:trace>
  <inkml:trace contextRef="#ctx0" brushRef="#br0" timeOffset="189">26558 13597 7699,'-14'-7'170,"4"6"1,0-6 564,-1 1 0,5 3 1681,1-7-1429,3 7 1,2-2 0,0 10-537,0 5 0,0 2 0,0 3 1,0-1-195,0 1 1,-1 4 0,-2 2 0,-4-1 49,-1 1 1,-1 5-1,-6-2 1,1 3-80,-1 2 0,1-1 0,1 0 0,4-4-34,4-5 0,3-3 0,4-3-196,3-4 1,4-4-1,10-10 1,5-4-70,4-4 1,2-6-1,2-1 1,2 1 87,-3-2 1,0 7-1,-4-2 1,-1 5 11,-2 0 0,-2 3 0,2 0 0,-3 1-30,0 4 1,-6 2-1,5 1 1,-4 1-278,-2 4 0,-6-2 0,-2 7 1,-1 1-823,0 2 1,0-4 0,-5 1-612,0 1 0,0-3 133,0 2 1578,0-7 0,-32-35 0,-8-16 0</inkml:trace>
  <inkml:trace contextRef="#ctx0" brushRef="#br0" timeOffset="190">26874 13482 11880,'-8'14'1154,"0"1"0,5 1 0,-2 4-456,2 9 1,2 6-1,1 8 1,0 2-233,0 3 0,-5 3 0,0 7 0,2-1-31,1 1 0,1 0 1,-3-3-1,0 0-384,0-2 1,-2-12 0,0-1 0,-1-6-1634,1-7 0,3-10-1505,8-2 3087,2-7 0,-9-44 0,-7-24 0,1 0 0,-1 0 0</inkml:trace>
  <inkml:trace contextRef="#ctx0" brushRef="#br0" timeOffset="191">28601 6791 8023,'-24'-6'228,"0"-4"1,6 2 0,-1 0-1,3 0 1,2 0 0,-1-1 0,3-1-1,0 1 2665,3-3-1663,6 0 1,-4 2 761,7 0-1885,0 7 0,7-3 1,2 6-1,4 1 1,1 3-1,1 2 1,-1 0 68,1 1 0,-6 2 0,1-4 1,-1 0-179,-1 1 1,3-2-57,-6 5 1,0-4 0,-7 3 0,-2-2-160,-6-3 0,-7-1 0,-4-2 0,0 0-35,0 0 0,-3 0 1,5-2-1,1-2-8,2-6 0,4-7 0,2-4 0,5-2 39,4-2 0,2 2 1,4-1-1,6 0 297,7 2 1,4 1 0,9 8 0,1 4 261,1 4 1,1 3 0,-6 4 0,0 4 324,-4 9 1,-4 1 0,-5 8 0,-2 1-211,-4 3 1,2-1-1,-6-2 1,-2-1-120,-1 2 0,-4-4 0,-2-1 0,-6-3-1191,-3-6 1,4-2 0,-1 0-3710,-1-6 4566,-2-8 0,-1-29 0,1-13 0,-2-5 0,-1 0 0</inkml:trace>
  <inkml:trace contextRef="#ctx0" brushRef="#br0" timeOffset="192">30529 2619 8160,'-10'-5'839,"1"0"0,5-1 0,0 1 0,2-5 0,2-3 334,0-1 1,6 5 0,4 1 0,4 0-694,5 0 0,4 0 0,6-4 1,-1 4-106,1 2 0,0 1 1,1 4-1,2-3-27,2 0 0,1 0 0,-3 8 1,2 2-112,-2 2 1,-2 2 0,-3 6-1,-1 3-65,-2 5 0,-8-2 1,0 4-1,-7 2-70,-2 4 0,-3 4 1,-4-3-1,0 4-105,0 0 0,-8 4 0,-4-4 1,-6 1-111,0 1 1,-2-2 0,-1 1 0,0-5-127,0-2 0,-3-7 0,4 0 0,-3 0-97,-2-2 1,-3 4-1,0-7 1,-1-1 17,0-2 0,0-8 1,2-4-1,2-4 177,1-4 0,6-6 1,-1-9-1,4-5 69,6-3 0,2-7 1,7 0-1,0 2 164,0 2 0,7 8 0,4 1 0,5 2 100,3 0 1,5 4 0,-3 7 0,1 2 105,4 3 0,-4 1 1,2 2-1,2 0-18,1 0 0,2 6 0,-2 4 1,-1 3-202,-2 1 0,-7 1 0,2-1 0,-4 0-591,-6 1 0,-1-1 0,-5 0 0,2 1-1334,-2-1 1,-1 1 0,-2-1-1017,0 0 2862,0 1 0,-26-1 0,-5 1 0</inkml:trace>
  <inkml:trace contextRef="#ctx0" brushRef="#br0" timeOffset="193">31119 2935 8092,'-13'-1'540,"3"-4"1,-3 3 1762,4-3-1806,2 4 0,3-1 0,8-1 1,6-2-1,4 2 0,4 0 0,3 0 553,1-2 0,-3-2 0,5 4 0,0-2-608,-1 2 0,2-3 0,-4 1 0,0 2-210,0 1 1,3-3 0,-5 1 0,-2 0-75,-1 3 1,-1 1 0,-1 0-54,0 0 1,-6 6 0,-3 4-264,-3 3 0,-2 3 0,0 1 1,-2 4-28,-3 1 0,-3 2 0,-6 5 1,0 0-54,-1 0 0,1 1 0,1 2 0,2 2-55,1-2 1,6-2 0,-4-3-1,1-3-163,4-5 0,1-3 255,2-1 0,7-7 0,1-5 0,1-6 115,1-7 0,-5-9 1,4-5-1,1-3 101,-2-2 0,3 0 0,-6 0 1,0-1-76,1-4 1,-4 2-1,2-4 1,-2-1-44,-2 0 1,0 4 0,0-6 0,0 1 74,0 1 0,0 2 1,0 6-1,0-1 45,0-4 1,0 10 0,0-1 0,0 4 134,0 2 1,0 4 0,0 6 215,0-2 0,2 4 393,2 2-172,-2 4-427,4 1 1,-4 0 2,3 0 1,-4 1 82,4 4 0,-2-3 132,2 3 1,-2-4 67,7-1 1,-5 0-248,4 0 1,1 0 0,4 0 0,1 0 60,-1 0 1,1 0-1,1-1 1,3-3 53,5 0 1,3-3 0,3 4 0,4-3-61,4-2 1,4 3 0,1-3 0,0 1-55,0 4 0,0-3 0,1 1 1,-1 0-117,0-1 1,-5 4-1,-1-3 1,-3 4-228,-7 1 1,2 0 0,-7 0 0,0 0-170,-3 0 1,-3 0 0,-1 0-130,-1 0 1,1 0-1,-1 0-14,0 0 1,-4-7 0,0-1 0,-1-1-332,-1-1 1,0 2-1,-5-3-605,2 1 0,0 1 725,-5-6 0,-6 7 1,-4 4-496,-3 2 1,-6 2 1158,0 0 0,-14 18 0,-5 9 0,-1 1 0,0 0 0</inkml:trace>
  <inkml:trace contextRef="#ctx0" brushRef="#br0" timeOffset="194">31694 2748 8053,'-14'5'-217,"-1"1"0,1 1 2707,-1-1-676,7-1-310,2-5-642,6 0 0,0 2-69,0 2 1,0 4 0,0 7-400,0-1 1,0 0-1,-2 1 1,-1-1-112,-2 1 0,1-1 0,2 0-123,-3 1 1,4-1-1,-4 1 1,3-1 35,2 0 0,0 1 0,0-1-249,0 1 1,0-6 0,0 1-28,0 1 0,0-3 25,0 1 307,0 1 1,7-2-68,2-3 0,4-4 0,1-1-28,1 0 1,-1-4 0,1-1 0,-1 0-93,0-1 0,6 4 0,-1-3 1,-2 4-195,-1 1 0,-1-2 1,-1-1-1,1-2-290,-1 2 1,-5 1 0,1 2-1004,1 0 1,-3 0-3143,2 0 146,-7 0 4418,3 0 0,-31-19 0,-7-5 0</inkml:trace>
  <inkml:trace contextRef="#ctx0" brushRef="#br0" timeOffset="195">31996 2777 8456,'-14'-8'1999,"1"8"0,3 10 1,6 2-1163,2 3 0,-3 5 1,-1 4-1,-1 5-232,1 5 1,-5 1 0,1 5 0,-3-3-531,-1-2 1,1 3 0,0-3-1,2 1-435,0-1 1,-5-2 0,8-4-1,-1 0-561,-1 0 0,2-2 0,-2-3 0,6-5-1061,2-3 0,2-2 1982,0 1 0,-19-14 0,-5-2 0</inkml:trace>
  <inkml:trace contextRef="#ctx0" brushRef="#br0" timeOffset="196">30270 3712 10272,'0'-8'2347,"6"2"1,5 6-1521,7 0 1,-1 1 0,9 4 0,4 3-104,7 0 1,8 3 0,8-4 0,11-1 862,9 1-1442,7-3 0,-37-3 0,0-2 0,1 1 0,0-1 0,2-1 0,-1-1 0,2-2 0,-1-1 0,0-2 0,-1 0 0,-2-2 0,-1 1 283,-2 0 0,0 0 0,37-12 1,-4 0-1,1 1-302,-2-1 1,-5 6 0,-13 7 0,-3 0-144,-1 0 0,-4 5 0,-7-2 0,-7 4-261,-7 1 1,1 0-1,-5 0 1,-1 0-98,1 0 1,-7 5 0,-4 1-563,1 2 1,-3 0-1644,2 2-618,-7 2 1251,3-10 1,-6 3-49,0-10 1,0-3 1994,0-6 0,-32-14 0,-8-2 0</inkml:trace>
  <inkml:trace contextRef="#ctx0" brushRef="#br0" timeOffset="197">30773 3842 7940,'7'-8'1356,"-6"0"-456,4 3 907,-3 3-1298,4-4 1,-4 7-1,1 3 1,-5 2-291,-3 2 1,-4 2 0,2 4 0,1 0-23,0 1 1,-6 4 0,3 0-1,-2 0-48,1 2 1,-1-5-1,5 3 1,-1-1-103,1 1 1,-1-3 0,4 3 0,-2-3-66,2-1 0,2-1 1,1 0 121,0 1 1,4-6-1,3-1 56,1-1 0,1-2 0,6-5 0,-1 0 132,0 0 0,-4 0 0,0 0 0,2 0 101,6 0 0,-7 0 1,5 0-1,0-2-138,2-3 0,1 4 0,-5-4 0,1 3-202,-1 2 1,1 0 0,-1 0 0,0 0-256,1 0 1,-1 0-1,0 0-833,1 0 1,-6 0-975,1 0 1,-2 2-10,2 3 0,-6-4 2018,-8 4 0,-30-55 0,-12-14 0</inkml:trace>
  <inkml:trace contextRef="#ctx0" brushRef="#br0" timeOffset="198">31162 3813 7940,'-15'0'320,"1"0"0,0 0 1,1 1 550,3 4 1,-3 5 0,5 7 0,-1 6-97,-1 4 1,1-1 0,-4 9 0,2-2-308,1 1 0,5 6 0,-3-3 0,0 1-272,0 0 0,5-6 1,-2 2-1,4-4-245,1-1 0,0 0 0,0-2 1,0-3-845,0-5 1,1-1 0,2-1-1743,2 3 1,2-1 2634,-3-5 0,-8-19 0,2-4 0</inkml:trace>
  <inkml:trace contextRef="#ctx0" brushRef="#br0" timeOffset="199">31349 4187 7920,'-10'0'271,"1"0"119,-3 0 1,4 0 556,-1 0 1,4 0 677,-5 0-1313,7 0 0,-3-2 0,6-2 0,1-6 0,4-3 229,5-1 0,3-1 0,1 1 0,2-2-75,3-3 0,2 1 0,4-4 1,-1 0-66,2-1 0,0 6 0,-2-3 0,-4 4-21,1 2 1,-5 1-1,3 4-216,-3 4 0,-3 5 0,-3 5 0,-4 6-72,0 6 0,-4-1 0,4 5 0,-1-2-111,0 1 1,5-1-1,-4-5 1,2 0-45,3 1 1,2-1 0,1-1 0,2-3 15,4-6 1,-3 3-1,7-2 1,2-2-32,1-2 0,-3-7 0,0-4 1,0-2-397,-2-3 1,1-1 0,-6-1-1,1-3-430,-5 3 1,-1-1 0,-7 1 0,-2-2-137,-1 1 0,-4 7 1,-2 3-1,-6 1-1879,-3 4 2919,-8 2 0,-23 16 0,-11 8 0,-7 1 0,0 0 0</inkml:trace>
  <inkml:trace contextRef="#ctx0" brushRef="#br0" timeOffset="200">31608 4158 7920,'0'-9'2602,"0"-1"-1969,0 7 0,0-5-314,0 3 1,0 5 0,0 0 0,0 8-192,0 5 1,0 1-1,0 2 1,-2 2-209,-3 1 1,4 7 0,-6-2-1,3 1-382,-1-1 1,0 3 0,3-3 0,-1 2-466,-2-2 1,1-3 926,4-7 0,0-19 0,0-4 0</inkml:trace>
  <inkml:trace contextRef="#ctx0" brushRef="#br0" timeOffset="201">31867 4086 7920,'-2'10'805,"-1"-1"14,-2 3 0,0 0 0,4 3 0,-3-1-251,0 1 0,-3 1 0,4 3 0,-3 5-233,-2 3 0,3 6 1,-3 3-1,0 0-225,0 4 1,3-4 0,-3-4 0,2-5-465,3-3 1,1-7 353,2 2 0,6-35 0,2-9 0</inkml:trace>
  <inkml:trace contextRef="#ctx0" brushRef="#br0" timeOffset="202">33277 2791 7978,'-8'7'1549,"0"-6"-1021,3 4 1,3 3 0,-3 2 0,4 2 0,-1 3 62,-3-1 1,4-4-1,-4-1 1,3 3-354,2 0 1,-4 4-1,-1 2 1,2 1-76,1-1 1,-3-2 0,0 0 0,2 1 10,2 3 1,1-1-1,0-5-104,0 0 0,0 1 0,1-2 64,4-4 1,3 2 0,6-6-1,1-2 237,-1-1 0,2-2 0,2 0 0,3-2 12,1-2 0,-3 2 1,3-4-1,-1 1-175,-3 0 0,3-1 0,-2 2-762,-2 0 0,-1-6-1198,-1 5 1,-7-1-434,-3 1 0,-4 2 2185,-1-7 0,-45-38 0,17 17 0,0 0 0</inkml:trace>
  <inkml:trace contextRef="#ctx0" brushRef="#br0" timeOffset="203">33521 2763 9122,'-8'6'1147,"2"2"0,6 6 1,0 1-413,0-1 1,0 7 0,0 3 0,0 3-115,0 2 1,-5 4 0,-1 3 0,-1 0-326,1 4 1,-5 2-1,3-1 1,-2-1-465,0-1 1,6-2-1,-4 1 1,1-5-127,4-2 0,1-2 1,1-1-1,-2 0-889,-2-4 1,0-4 0,5-5 0,0-1-2459,0 1 3641,0-1 0,-6-13 0,-2-2 0</inkml:trace>
  <inkml:trace contextRef="#ctx0" brushRef="#br0" timeOffset="204">32974 3741 8762,'-6'-5'2288,"6"-1"-1675,8-2 1,11 5 0,7-4 0,6 2 205,6 1 0,9-6 0,2 4 0,4-1-11,6 1 0,-1-4 1,5 5-1,-2 2-543,-3 2 0,1 1 0,-11 0 0,-3 0-1734,-5 0 1020,-12 0 1,-15 0-1,-13 1 1,-9 4-454,-9 5 902,-4 2 0,-18 7 0,-7 2 0,-3 3 0,0-1 0</inkml:trace>
  <inkml:trace contextRef="#ctx0" brushRef="#br0" timeOffset="205">33248 3885 7978,'-15'0'100,"1"0"1,0 0 0,-1 0 0,1 0 0,1 1 1122,3 4 1,-2-2-277,2 7 1,-3 0 233,-1 4-906,0 0 0,4 1 0,2-1 0,0 1 1,2-1-1,-2 0 377,0 1 0,4-1 1,0 0-207,2 1 1,4-1-201,2 1 0,9-3 0,6-2 0,1-5-50,0-4 0,-2 4 0,4 0 0,1-2-285,-1-1 0,-3-2 0,4 0 0,-3 0-405,-2 0 1,-2 0 0,-2 0-1039,1 0 1,-7-7-2197,-3-2 3728,-4 2 0,-33-31 0,-8-2 0</inkml:trace>
  <inkml:trace contextRef="#ctx0" brushRef="#br0" timeOffset="206">33334 3928 8640,'-14'8'0,"1"-2"564,3 1 0,2-4 0,5 7 0,-3 1-8,-2 2 1,0 3 0,-3 1-1,1 4-204,-1 1 1,0 2 0,-1 5 0,3 0-144,-2 0 0,-1-1 1,1 1-1,3 0-477,2 0 1,1-1 0,5 1-1,0-2-1746,0-3 0,0-3 2014,0-6 0,26-39 0,6-10 0</inkml:trace>
  <inkml:trace contextRef="#ctx0" brushRef="#br0" timeOffset="207">33377 4057 7978,'0'-14'1192,"0"0"1,2 6 0,1 1-535,2 1 1,1 4 0,-3-4 201,2 0 1,6 4-386,-1-3 1,-2 4 0,2 1-190,1 0 1,-3 1 0,1 2-42,3 2 1,0 5-1,3-5 1,-1-1 20,1 3 1,-1-6 0,0 4 0,1-3-31,-1-2 0,5 1 0,2 2 0,0 2 18,0-2 1,-2-1-1,-5-2 1,2 0-275,3 0 0,-3-5-159,4 0 1,-9 1 0,-3 2-1012,-2-3 0,-3 4 273,-7-4 0,0 3 1,-5 2 916,-2 0 0,-47 0 0,-12 0 0</inkml:trace>
  <inkml:trace contextRef="#ctx0" brushRef="#br0" timeOffset="208">33449 4101 8388,'0'9'1941,"0"1"-1260,0 1 1,5-3-1,0 2-316,-2 1 0,3 2 0,-1 3 0,-2 1-430,-1 2 0,-2 1 1,0-6-1011,0 0 1,0 1 1074,0-1 0,13-32 0,3-7 0</inkml:trace>
  <inkml:trace contextRef="#ctx0" brushRef="#br0" timeOffset="209">33737 4201 7790,'-5'28'0,"-1"-3"662,-2-1 0,0-2 0,-3 4 1,1-4-728,-1-1 1,3-2-2292,-2-4 2356,7-7 0,-23-15 0,2-9 0</inkml:trace>
  <inkml:trace contextRef="#ctx0" brushRef="#br0" timeOffset="210">32600 3583 7899,'10'-5'238,"0"0"0,1-6 1,6 3 775,3 0 0,0-3 0,-2 6-646,1 2 1,2 0 0,-4-1 0,3 0-1,-3 0 1,-2 4-726,-6 5 1,-2-2 0,-9 7-1340,-3 1 0,-3 2 1696,-6 1 0,-52 26 0,27-17 0,0 1 0</inkml:trace>
  <inkml:trace contextRef="#ctx0" brushRef="#br0" timeOffset="211">32586 3798 7814,'0'10'906,"0"0"-251,0 1 0,2 2 1,4-1-1,7 0-194,4-3 0,9-1 0,-2 3 0,3-1-186,2 1 0,0-3 0,-2 0 0,-2-1-928,-1-4 1,-4-2 0,2-1 652,-1 0 0,-28 7 0,-10 1 0</inkml:trace>
  <inkml:trace contextRef="#ctx0" brushRef="#br0" timeOffset="212">29320 5827 7843,'0'-14'737,"0"-1"0,0 6-402,0-1 0,2 7 1,3-2-1,3 5 0,1 5 1,-1 5-1,0 4 383,0 5 1,-3-1-1,3 6 1,-2 1-436,-2 3 0,-1 5 0,0 1 0,2-2-116,-2-2 1,-1-1-1,-4 0 1,-1-1-185,-2 1 1,-1-2 0,2-3 0,0-3-902,0 0 0,3-5-3119,1 3 1466,0-3 2571,-7-2 0,-33 20 0,-14 4 0</inkml:trace>
  <inkml:trace contextRef="#ctx0" brushRef="#br0" timeOffset="213">29018 6906 9408,'3'-16'645,"7"-3"0,1 0 0,15-8 0,4-5 86,7-3 0,6-5 0,5-7 1,5-2-265,3-2 1,1 3 0,-1-3-1,-2 1-33,-1 4 0,-6 2 0,-1 6 0,-6 4-385,-7 4 0,-2 1 1,-4 2-1,-3 3-563,-5 5 1,-8 8-533,-1 1 1,-8 7 0,-2 0 333,-8 6 1,-5 0-1,-3 7 1,-2 1 711,-1 2 0,-16 8 0,-7 4 0,-1 2 0,0 0 0</inkml:trace>
  <inkml:trace contextRef="#ctx0" brushRef="#br0" timeOffset="214">29665 6503 8039,'0'-9'1344,"0"-1"0,5 5-444,0-4 1,1 6 52,-1-2 1,-3 5-368,3 5 0,-4 3 0,-1 6-198,0 0 1,0 6-1,-1-1 1,-3 0-133,0 2 1,-6-4-1,4 6 1,-1-2-74,1-4 1,-1-1 0,4-1 0,-1-1-117,0 0 0,4 1 0,5-3-92,5-2 1,2-4 0,3-6 0,1-1 139,3-4 1,-1 2 0,4-7 0,-1 1-12,-4 1 1,4-5 0,-2 3 0,1-1-55,0 2 1,-4 1-1,3 4 1,-3 0-410,-1 0 0,-1 3 1,-1-1-2427,-3-3 838,2 4 1,-5-4-749,2 10 2695,-2 3 0,-26 13 0,-5 1 0</inkml:trace>
  <inkml:trace contextRef="#ctx0" brushRef="#br0" timeOffset="215">29637 6863 7843,'-10'0'252,"1"0"1388,-3 0-323,6 0 1,0-1 448,6-4-1033,0 3 1,1-4-1,2 4-200,2-3 0,6 4 1,-1-6-1,3 3-226,1-1 0,0-6 1,2 1-1,2-3 75,1-1 1,7-1 0,-2-1-1,3-1-110,2-2 0,0-5 0,-1 3 1,1 0-96,0 0 1,-7 2 0,-3 5-1,-1-1-71,1 1 0,-3 4-126,3 1 1,-3 7 0,-3 2 138,-3 8 1,1 0 0,-5 2 0,2 1-29,3 2 0,2 1 0,2 1 0,-1-3-33,0-2 0,1 1 0,-1-4 0,2-1-51,3 0 0,-1 4 0,4-5 0,1-2-34,-1-1 0,-3-2 1,4 0-1,-3-2-198,-2-3 1,-2-1 0,-2-5 0,1 1-430,-1-1 0,-4 3 0,-2-2-855,-2-1 0,-1-2 0,-7-1 113,-2-1 0,-4 3 0,-8 2 0,-2 5 1396,-1 4 0,-30 5 0,-11 4 0,-3 0 0,0 0 0</inkml:trace>
  <inkml:trace contextRef="#ctx0" brushRef="#br0" timeOffset="216">29853 6676 12482,'0'15'906,"0"-1"0,1 0 0,4 1 0,3 1-261,0 3 1,3 2-1,-5 6 1,1 0 545,-1 3-1193,5 2 0,-9-3 1,3 0-1,-4 0 0,-1-2 1,0-2-1,0-2-451,0-2 1,0 3-1,0-5 1,0-2-1997,0-1 0,0-1-1110,0-1 3559,0-6 0,7-46 0,1-18 0</inkml:trace>
  <inkml:trace contextRef="#ctx0" brushRef="#br0" timeOffset="217">30227 6705 7824,'0'-10'2629,"0"1"0,0 7-2060,0 2 1,0 8 0,0 11-1,0 5 22,0 3 0,0 7 1,0 1-1,0 2-168,0 3 1,0 2 0,0 1 0,0-2-575,0-2 0,0 2 0,1-4 1,2 0-402,2-4 1,5-2 0,-4-4 0,2-2-420,3-1 1,-3-6 970,2 1 0,0-9 0,4-4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9E78D-A8C0-480E-889F-8EC1F2071405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6D8E4-4389-4BDB-844A-A58F014B2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7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4A518-1A6E-4987-06B9-76CE1CA24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5050A-712E-CDD3-1BFB-4525A5C42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30D68E-B75A-2392-F747-A658F7FEF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27060-5A92-22FA-A72A-257E3843D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81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3EC55-B7E1-FF0C-5204-60809F8BD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1E17D3-9C8B-16DE-1965-DCB1F338A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E594BE-E651-037E-144C-9D58F78FA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DB5EC-835F-6D41-37E9-E18893507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29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88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83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FA840-FD59-C96A-38CC-6C4AC9DC7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4879F5-17F2-1023-90EB-1800A9E56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D83F9C-E06B-455C-1C51-D8BE0C21C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D2D21-27F5-B83E-7252-79C959863E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84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7C63A-D698-D9F0-D0A6-DE2AA86E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874F1-DC10-7DF3-498E-3A8CBB1CA8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C9447-168C-9158-E6A4-ADBFD5277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C1217-467F-6252-F6BC-95DC0CE95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1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3D019-44BB-548D-C1B7-CFE77F2C2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57CE23-8C74-2540-4299-68B5F360B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8EA1C3-0C9A-39A3-8FB9-720C14D0D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FC530-D775-1511-1435-AECAD2D75A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55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;p5">
            <a:extLst>
              <a:ext uri="{FF2B5EF4-FFF2-40B4-BE49-F238E27FC236}">
                <a16:creationId xmlns:a16="http://schemas.microsoft.com/office/drawing/2014/main" id="{54018777-5825-1DD9-F0F1-CB39782E2522}"/>
              </a:ext>
            </a:extLst>
          </p:cNvPr>
          <p:cNvSpPr/>
          <p:nvPr userDrawn="1"/>
        </p:nvSpPr>
        <p:spPr>
          <a:xfrm>
            <a:off x="7883" y="10251"/>
            <a:ext cx="6019800" cy="6858125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9C4DB-FE1C-AFF9-6D3D-BE4C2F5EB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483" y="2878327"/>
            <a:ext cx="4716517" cy="2387601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228E1-E086-EB78-46DA-64561B133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857" y="5430837"/>
            <a:ext cx="471914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oogle Shape;29;p5">
            <a:extLst>
              <a:ext uri="{FF2B5EF4-FFF2-40B4-BE49-F238E27FC236}">
                <a16:creationId xmlns:a16="http://schemas.microsoft.com/office/drawing/2014/main" id="{A126BCB9-91F0-D815-1454-67C972B79D9D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5" y="6687727"/>
            <a:ext cx="457200" cy="1600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21;p4">
            <a:extLst>
              <a:ext uri="{FF2B5EF4-FFF2-40B4-BE49-F238E27FC236}">
                <a16:creationId xmlns:a16="http://schemas.microsoft.com/office/drawing/2014/main" id="{0517905A-48BB-F8DB-1DE9-61D6A041865B}"/>
              </a:ext>
            </a:extLst>
          </p:cNvPr>
          <p:cNvCxnSpPr>
            <a:cxnSpLocks/>
          </p:cNvCxnSpPr>
          <p:nvPr userDrawn="1"/>
        </p:nvCxnSpPr>
        <p:spPr>
          <a:xfrm>
            <a:off x="223344" y="5311596"/>
            <a:ext cx="4882056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BE7FE5-5841-F18C-6EA7-DAFDA72B17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650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algn="l">
              <a:buSzPct val="125000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>
              <a:buFont typeface="Courier New" panose="02070309020205020404" pitchFamily="49" charset="0"/>
              <a:buChar char="o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>
              <a:buFont typeface="Wingdings" pitchFamily="2" charset="2"/>
              <a:buChar char="§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algn="l"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212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0F85-F851-4F4D-E2E6-07F71CAB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02A28-2CC0-D2A6-A218-DE8C7CFE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7" y="533400"/>
            <a:ext cx="11488745" cy="56387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>
              <a:buSzPct val="100000"/>
              <a:buFont typeface="Courier New" panose="02070309020205020404" pitchFamily="49" charset="0"/>
              <a:buChar char="o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>
              <a:buFont typeface="Wingdings" pitchFamily="2" charset="2"/>
              <a:buChar char="§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3DC90-05B5-A90A-60DC-914CE36E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E4CF-373C-401B-BBC8-66AC3A72A4A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Google Shape;21;p4">
            <a:extLst>
              <a:ext uri="{FF2B5EF4-FFF2-40B4-BE49-F238E27FC236}">
                <a16:creationId xmlns:a16="http://schemas.microsoft.com/office/drawing/2014/main" id="{B141A41B-8850-A20F-A868-FF9415A83C2E}"/>
              </a:ext>
            </a:extLst>
          </p:cNvPr>
          <p:cNvCxnSpPr>
            <a:cxnSpLocks/>
          </p:cNvCxnSpPr>
          <p:nvPr userDrawn="1"/>
        </p:nvCxnSpPr>
        <p:spPr>
          <a:xfrm flipV="1">
            <a:off x="88284" y="457202"/>
            <a:ext cx="10439400" cy="1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0806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FD4A60-6C16-80BA-4FEA-981785C7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6B9CB-D30E-202E-2F40-9EBE6ACE7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06E4CF-373C-401B-BBC8-66AC3A72A4A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29;p5">
            <a:extLst>
              <a:ext uri="{FF2B5EF4-FFF2-40B4-BE49-F238E27FC236}">
                <a16:creationId xmlns:a16="http://schemas.microsoft.com/office/drawing/2014/main" id="{7A750F8F-3D3A-3346-1992-68E79F83A01D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" y="6687727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339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0B5394"/>
          </a:solidFill>
          <a:latin typeface="Inter Medium" panose="02000603000000020004" pitchFamily="2" charset="0"/>
          <a:ea typeface="Inter Medium" panose="02000603000000020004" pitchFamily="2" charset="0"/>
          <a:cs typeface="Inter Medium" panose="02000603000000020004" pitchFamily="2" charset="0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Inter Light" panose="02000403000000020004" pitchFamily="2" charset="0"/>
          <a:ea typeface="Inter Light" panose="02000403000000020004" pitchFamily="2" charset="0"/>
          <a:cs typeface="Inter Light" panose="02000403000000020004" pitchFamily="2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8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3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4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17.png"/><Relationship Id="rId3" Type="http://schemas.openxmlformats.org/officeDocument/2006/relationships/image" Target="../media/image111.png"/><Relationship Id="rId7" Type="http://schemas.openxmlformats.org/officeDocument/2006/relationships/image" Target="../media/image99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113.png"/><Relationship Id="rId15" Type="http://schemas.openxmlformats.org/officeDocument/2006/relationships/image" Target="../media/image118.png"/><Relationship Id="rId10" Type="http://schemas.openxmlformats.org/officeDocument/2006/relationships/image" Target="../media/image115.png"/><Relationship Id="rId4" Type="http://schemas.openxmlformats.org/officeDocument/2006/relationships/image" Target="../media/image112.png"/><Relationship Id="rId9" Type="http://schemas.openxmlformats.org/officeDocument/2006/relationships/image" Target="../media/image114.png"/><Relationship Id="rId1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2.png"/><Relationship Id="rId7" Type="http://schemas.openxmlformats.org/officeDocument/2006/relationships/image" Target="../media/image8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6.pn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1E1B-21DC-7427-D340-80970E5A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An Experiment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1A31-EA1F-325E-FFD1-EE524BA22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people have mentioned to me that they really miss the handwriting from Manuel’s lectures.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at least one person was quite perplexed to hear I would abandon the clarity of slides.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Today I’ll do an experiment where I’ll handwrite on my slides. Let me know what you think at the end!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Based on a discussion after lecture I’m also going to try to put up a type-set set of slides that is easier to read than my handwriting. That is this set of slides.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(May need to do some minor fixes morning of Nov 21)</a:t>
            </a:r>
          </a:p>
        </p:txBody>
      </p:sp>
    </p:spTree>
    <p:extLst>
      <p:ext uri="{BB962C8B-B14F-4D97-AF65-F5344CB8AC3E}">
        <p14:creationId xmlns:p14="http://schemas.microsoft.com/office/powerpoint/2010/main" val="2908386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40C7F-4A41-5B38-3C58-FB4E0D84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Density Function (as described in the notes)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1E205-F802-C5D8-D931-A0303354D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Definition 21.1 (Probability Density Function). A </a:t>
                </a:r>
                <a:r>
                  <a:rPr lang="en-US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probability density function</a:t>
                </a:r>
                <a:r>
                  <a:rPr lang="en-US"/>
                  <a:t> (PDF) for a real-valued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/>
                  <a:t> satisfying:</a:t>
                </a:r>
              </a:p>
              <a:p>
                <a:r>
                  <a:rPr lang="en-US"/>
                  <a:t>1.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 is non-negative: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/>
              </a:p>
              <a:p>
                <a:r>
                  <a:rPr lang="en-US"/>
                  <a:t>2. The total integral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 is equal to 1: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Then the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given by: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Can think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/>
                  <a:t> as the ”probability per unit length” in the vicinity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/>
                  <a:t> values are not a probability, may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1E205-F802-C5D8-D931-A0303354D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b="-11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04779C2-4589-4A8E-62A1-D7B47B6F16EA}"/>
              </a:ext>
            </a:extLst>
          </p:cNvPr>
          <p:cNvGrpSpPr/>
          <p:nvPr/>
        </p:nvGrpSpPr>
        <p:grpSpPr>
          <a:xfrm>
            <a:off x="8093292" y="1431235"/>
            <a:ext cx="3805267" cy="2367097"/>
            <a:chOff x="8093292" y="1431235"/>
            <a:chExt cx="3805267" cy="23670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77ADCE2-21EE-F555-919B-84F944CD6C8D}"/>
                    </a:ext>
                  </a:extLst>
                </p:cNvPr>
                <p:cNvSpPr txBox="1"/>
                <p:nvPr/>
              </p:nvSpPr>
              <p:spPr>
                <a:xfrm>
                  <a:off x="8405665" y="3429000"/>
                  <a:ext cx="34928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latin typeface="Inter Light" panose="02000403000000020004" pitchFamily="2" charset="0"/>
                      <a:ea typeface="Inter Light" panose="02000403000000020004" pitchFamily="2" charset="0"/>
                      <a:cs typeface="Inter Light" panose="02000403000000020004" pitchFamily="2" charset="0"/>
                    </a:rPr>
                    <a:t>PDF is usually lowercase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endParaRPr lang="en-US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77ADCE2-21EE-F555-919B-84F944CD6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5665" y="3429000"/>
                  <a:ext cx="349289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7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EDF35CE-178D-3261-2A92-6040E695DC49}"/>
                </a:ext>
              </a:extLst>
            </p:cNvPr>
            <p:cNvCxnSpPr/>
            <p:nvPr/>
          </p:nvCxnSpPr>
          <p:spPr>
            <a:xfrm flipH="1" flipV="1">
              <a:off x="8093292" y="1431235"/>
              <a:ext cx="2073019" cy="19977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536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730C47-A6A3-062B-22A7-BBED134E3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932" y="1485903"/>
            <a:ext cx="10744194" cy="53720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8C670B-4215-8601-D833-A87E085E7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 Distribution: The Triangle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171E5A-DAEB-221B-2F59-6F4362F33D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Consider the distribution below: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≤−1</m:t>
                        </m:r>
                      </m:e>
                    </m:d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https://</a:t>
                </a:r>
                <a:r>
                  <a:rPr lang="en-US" err="1"/>
                  <a:t>joshh.ug</a:t>
                </a:r>
                <a:r>
                  <a:rPr lang="en-US"/>
                  <a:t>/B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171E5A-DAEB-221B-2F59-6F4362F33D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AE3551C-6EF9-04FB-B815-D45161E68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082" y="685868"/>
            <a:ext cx="2889458" cy="29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CEDB3-E8CA-BA55-8680-C52BF9D3A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627298-B209-F95A-DA93-83A943F35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932" y="1485903"/>
            <a:ext cx="10744194" cy="53720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21E594-27CC-0C6C-5533-6B8BC146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 Distribution: The Triangle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94848-B060-7EE4-C661-4FF1832DDB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Consider the distribution below: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≤−1</m:t>
                        </m:r>
                      </m:e>
                    </m:d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This is a right triangle with base 1, height 1/4, so </a:t>
                </a:r>
                <a:r>
                  <a:rPr lang="en-US">
                    <a:solidFill>
                      <a:schemeClr val="accent2"/>
                    </a:solidFill>
                  </a:rPr>
                  <a:t>area</a:t>
                </a:r>
                <a:r>
                  <a:rPr lang="en-US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𝑏h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/2=1/8=0.125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94848-B060-7EE4-C661-4FF1832DDB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13062AC-CBA4-CB80-04F9-F0F0F1F09B2E}"/>
              </a:ext>
            </a:extLst>
          </p:cNvPr>
          <p:cNvSpPr/>
          <p:nvPr/>
        </p:nvSpPr>
        <p:spPr>
          <a:xfrm>
            <a:off x="3691240" y="4036816"/>
            <a:ext cx="1073426" cy="1571912"/>
          </a:xfrm>
          <a:custGeom>
            <a:avLst/>
            <a:gdLst>
              <a:gd name="connsiteX0" fmla="*/ 0 w 1073426"/>
              <a:gd name="connsiteY0" fmla="*/ 1571912 h 1571912"/>
              <a:gd name="connsiteX1" fmla="*/ 1073426 w 1073426"/>
              <a:gd name="connsiteY1" fmla="*/ 1571912 h 1571912"/>
              <a:gd name="connsiteX2" fmla="*/ 1073426 w 1073426"/>
              <a:gd name="connsiteY2" fmla="*/ 0 h 1571912"/>
              <a:gd name="connsiteX3" fmla="*/ 0 w 1073426"/>
              <a:gd name="connsiteY3" fmla="*/ 1571912 h 157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3426" h="1571912">
                <a:moveTo>
                  <a:pt x="0" y="1571912"/>
                </a:moveTo>
                <a:lnTo>
                  <a:pt x="1073426" y="1571912"/>
                </a:lnTo>
                <a:lnTo>
                  <a:pt x="1073426" y="0"/>
                </a:lnTo>
                <a:lnTo>
                  <a:pt x="0" y="1571912"/>
                </a:lnTo>
                <a:close/>
              </a:path>
            </a:pathLst>
          </a:custGeom>
          <a:solidFill>
            <a:srgbClr val="CC4125">
              <a:alpha val="6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55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FDE83-3174-97C6-6C8B-BD91FF3D5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B4F63F-19D9-860D-5D04-5962818DD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564176"/>
            <a:ext cx="5768027" cy="2884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8EC373-D85F-8CFB-C96E-CA6B44F7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 Distribution: The Triangle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77BC9C-E9E3-43B6-8E90-26CD205E0B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Consider the distribution below: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≤−1</m:t>
                        </m:r>
                      </m:e>
                    </m:d>
                  </m:oMath>
                </a14:m>
                <a:r>
                  <a:rPr lang="en-US"/>
                  <a:t>? Can also compute using integration.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77BC9C-E9E3-43B6-8E90-26CD205E0B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42945-659D-C17F-26B0-251481194DD8}"/>
                  </a:ext>
                </a:extLst>
              </p:cNvPr>
              <p:cNvSpPr txBox="1"/>
              <p:nvPr/>
            </p:nvSpPr>
            <p:spPr>
              <a:xfrm>
                <a:off x="291472" y="1807926"/>
                <a:ext cx="5980992" cy="928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−∞≤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≤−1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42945-659D-C17F-26B0-2514811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72" y="1807926"/>
                <a:ext cx="5980992" cy="9280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851D97-BE9C-849D-1981-B0F04FDA1F65}"/>
                  </a:ext>
                </a:extLst>
              </p:cNvPr>
              <p:cNvSpPr txBox="1"/>
              <p:nvPr/>
            </p:nvSpPr>
            <p:spPr>
              <a:xfrm>
                <a:off x="5379577" y="1812125"/>
                <a:ext cx="3479037" cy="919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0.25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+0.5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851D97-BE9C-849D-1981-B0F04FDA1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577" y="1812125"/>
                <a:ext cx="3479037" cy="919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FC6539-4CB3-3310-FE77-6CBDBF38EACA}"/>
                  </a:ext>
                </a:extLst>
              </p:cNvPr>
              <p:cNvSpPr txBox="1"/>
              <p:nvPr/>
            </p:nvSpPr>
            <p:spPr>
              <a:xfrm>
                <a:off x="5093677" y="2884266"/>
                <a:ext cx="4409247" cy="764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(0.125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+0.5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FC6539-4CB3-3310-FE77-6CBDBF38E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677" y="2884266"/>
                <a:ext cx="4409247" cy="7646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8792B4-43AD-5F36-2F98-60B24389E337}"/>
                  </a:ext>
                </a:extLst>
              </p:cNvPr>
              <p:cNvSpPr txBox="1"/>
              <p:nvPr/>
            </p:nvSpPr>
            <p:spPr>
              <a:xfrm>
                <a:off x="5308751" y="3890793"/>
                <a:ext cx="42426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0.125−0.5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−(0.5−1)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8792B4-43AD-5F36-2F98-60B24389E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751" y="3890793"/>
                <a:ext cx="4242604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04E4DF-A46D-BA6D-7763-C44B9F613A16}"/>
                  </a:ext>
                </a:extLst>
              </p:cNvPr>
              <p:cNvSpPr txBox="1"/>
              <p:nvPr/>
            </p:nvSpPr>
            <p:spPr>
              <a:xfrm>
                <a:off x="5176998" y="4679683"/>
                <a:ext cx="42426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0.125−0.5−0.5+1</m:t>
                          </m: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04E4DF-A46D-BA6D-7763-C44B9F613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998" y="4679683"/>
                <a:ext cx="424260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1C4491-E190-A11F-20EA-48C08B205BE1}"/>
                  </a:ext>
                </a:extLst>
              </p:cNvPr>
              <p:cNvSpPr txBox="1"/>
              <p:nvPr/>
            </p:nvSpPr>
            <p:spPr>
              <a:xfrm>
                <a:off x="5379577" y="5553767"/>
                <a:ext cx="15627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=0.125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1C4491-E190-A11F-20EA-48C08B205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577" y="5553767"/>
                <a:ext cx="15627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DBEC6D-3549-7911-47C6-213C114C3C35}"/>
              </a:ext>
            </a:extLst>
          </p:cNvPr>
          <p:cNvSpPr/>
          <p:nvPr/>
        </p:nvSpPr>
        <p:spPr>
          <a:xfrm>
            <a:off x="1729865" y="4940758"/>
            <a:ext cx="575622" cy="836451"/>
          </a:xfrm>
          <a:custGeom>
            <a:avLst/>
            <a:gdLst>
              <a:gd name="connsiteX0" fmla="*/ 0 w 575622"/>
              <a:gd name="connsiteY0" fmla="*/ 836451 h 836451"/>
              <a:gd name="connsiteX1" fmla="*/ 575622 w 575622"/>
              <a:gd name="connsiteY1" fmla="*/ 836451 h 836451"/>
              <a:gd name="connsiteX2" fmla="*/ 575622 w 575622"/>
              <a:gd name="connsiteY2" fmla="*/ 0 h 836451"/>
              <a:gd name="connsiteX3" fmla="*/ 0 w 575622"/>
              <a:gd name="connsiteY3" fmla="*/ 836451 h 8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622" h="836451">
                <a:moveTo>
                  <a:pt x="0" y="836451"/>
                </a:moveTo>
                <a:lnTo>
                  <a:pt x="575622" y="836451"/>
                </a:lnTo>
                <a:lnTo>
                  <a:pt x="575622" y="0"/>
                </a:lnTo>
                <a:lnTo>
                  <a:pt x="0" y="836451"/>
                </a:lnTo>
                <a:close/>
              </a:path>
            </a:pathLst>
          </a:custGeom>
          <a:solidFill>
            <a:srgbClr val="CC4125">
              <a:alpha val="69804"/>
            </a:srgb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A909FF-051C-CBEF-C12F-E0FBBB9AD52E}"/>
              </a:ext>
            </a:extLst>
          </p:cNvPr>
          <p:cNvSpPr txBox="1"/>
          <p:nvPr/>
        </p:nvSpPr>
        <p:spPr>
          <a:xfrm>
            <a:off x="2206978" y="6401553"/>
            <a:ext cx="7344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Hypotenuse of triangle is a line with slope 0.25 and y-intercept 0.5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CBEAC19-E790-355D-6A58-B97A6361D3BA}"/>
              </a:ext>
            </a:extLst>
          </p:cNvPr>
          <p:cNvCxnSpPr>
            <a:cxnSpLocks/>
            <a:stCxn id="16" idx="3"/>
            <a:endCxn id="8" idx="3"/>
          </p:cNvCxnSpPr>
          <p:nvPr/>
        </p:nvCxnSpPr>
        <p:spPr>
          <a:xfrm flipH="1" flipV="1">
            <a:off x="8858614" y="2271963"/>
            <a:ext cx="692741" cy="4314256"/>
          </a:xfrm>
          <a:prstGeom prst="bentConnector3">
            <a:avLst>
              <a:gd name="adj1" fmla="val -3299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37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AC90-4A5E-5A47-BB1F-64405A07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Cumulative Density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01BDF-822C-B7CF-068C-026DAD395A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In the previous exercise, we computed: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This has a special name: The </a:t>
                </a:r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Cumulative Distribution Function</a:t>
                </a:r>
                <a:r>
                  <a:rPr lang="en-US"/>
                  <a:t> (CDF).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 CDF tells us the probability that the random variable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 CDF is the integral of the PDF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 CDF is often given as capital F,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Likewise the PDF is the derivative with respect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/>
                  <a:t> of the CDF: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01BDF-822C-B7CF-068C-026DAD395A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CD6AB5-7814-0473-06B2-2DD1CA97CF2E}"/>
                  </a:ext>
                </a:extLst>
              </p:cNvPr>
              <p:cNvSpPr txBox="1"/>
              <p:nvPr/>
            </p:nvSpPr>
            <p:spPr>
              <a:xfrm>
                <a:off x="3105504" y="1224602"/>
                <a:ext cx="5980992" cy="890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−∞≤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CD6AB5-7814-0473-06B2-2DD1CA97C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504" y="1224602"/>
                <a:ext cx="5980992" cy="890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D365BF-712D-6135-0B24-13C12F6B3271}"/>
                  </a:ext>
                </a:extLst>
              </p:cNvPr>
              <p:cNvSpPr txBox="1"/>
              <p:nvPr/>
            </p:nvSpPr>
            <p:spPr>
              <a:xfrm>
                <a:off x="4130566" y="5368159"/>
                <a:ext cx="4264572" cy="809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𝑑𝐹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D365BF-712D-6135-0B24-13C12F6B3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566" y="5368159"/>
                <a:ext cx="4264572" cy="809068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81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A51296-6E5B-7635-E663-FBF2D6460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89" y="1485900"/>
            <a:ext cx="10286997" cy="5143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08550A-5766-1F6F-A1B2-8273861C1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Cumulative Density Function Example 1: Uniform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35761C-4FF6-2C8E-EABD-8DC8958545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Below, we plot the PDF and CDF of the Uniform Distribution together.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Note: The CDF is the integral of the PDF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en-US"/>
                  <a:t> to x.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Note: The CDF always grows towards 1 (and never exceeds it).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35761C-4FF6-2C8E-EABD-8DC8958545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C7248C3-CCC4-480E-A15E-7D8668940E02}"/>
              </a:ext>
            </a:extLst>
          </p:cNvPr>
          <p:cNvSpPr txBox="1"/>
          <p:nvPr/>
        </p:nvSpPr>
        <p:spPr>
          <a:xfrm>
            <a:off x="1843003" y="6207183"/>
            <a:ext cx="5125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PDF: Probability per unit 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D7F0A-6F61-8F9E-B810-6755C9CDD35A}"/>
                  </a:ext>
                </a:extLst>
              </p:cNvPr>
              <p:cNvSpPr txBox="1"/>
              <p:nvPr/>
            </p:nvSpPr>
            <p:spPr>
              <a:xfrm>
                <a:off x="7724183" y="6232267"/>
                <a:ext cx="2835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CDF: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)</m:t>
                    </m:r>
                  </m:oMath>
                </a14:m>
                <a:endParaRPr lang="en-US" sz="2400">
                  <a:solidFill>
                    <a:schemeClr val="accent2"/>
                  </a:solidFill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D7F0A-6F61-8F9E-B810-6755C9CDD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183" y="6232267"/>
                <a:ext cx="2835013" cy="461665"/>
              </a:xfrm>
              <a:prstGeom prst="rect">
                <a:avLst/>
              </a:prstGeom>
              <a:blipFill>
                <a:blip r:embed="rId4"/>
                <a:stretch>
                  <a:fillRect l="-322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646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CF28F-22A4-F4C0-2F76-5BB940620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0D2AB7-3452-E877-4FC7-7DA124302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89" y="1485900"/>
            <a:ext cx="10286997" cy="5143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5DC10D-EBBD-13AE-3E99-B467B2260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Cumulative Density Function Example 2: Uniform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418C9F-F1E9-D98A-C3B5-8A31255DF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Below, we plot the PDF and CDF of the Uniform Distribution together.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Note: The CDF is the integral of the PDF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en-US"/>
                  <a:t> to x.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Note: The CDF always grows towards 1 (and never exceeds it).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418C9F-F1E9-D98A-C3B5-8A31255DF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036364C-3AB4-6894-4241-118400F27575}"/>
              </a:ext>
            </a:extLst>
          </p:cNvPr>
          <p:cNvSpPr txBox="1"/>
          <p:nvPr/>
        </p:nvSpPr>
        <p:spPr>
          <a:xfrm>
            <a:off x="849089" y="5846767"/>
            <a:ext cx="407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Integral of a line is a parabola.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63674C-C89D-6283-8325-FEDD25A9040B}"/>
              </a:ext>
            </a:extLst>
          </p:cNvPr>
          <p:cNvCxnSpPr>
            <a:cxnSpLocks/>
          </p:cNvCxnSpPr>
          <p:nvPr/>
        </p:nvCxnSpPr>
        <p:spPr>
          <a:xfrm flipV="1">
            <a:off x="4185794" y="5249917"/>
            <a:ext cx="567509" cy="71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22749D-C85E-CD65-D091-9163A875FBBC}"/>
              </a:ext>
            </a:extLst>
          </p:cNvPr>
          <p:cNvSpPr txBox="1"/>
          <p:nvPr/>
        </p:nvSpPr>
        <p:spPr>
          <a:xfrm>
            <a:off x="1843003" y="6207183"/>
            <a:ext cx="5125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PDF: Probability per unit 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35EBD9-202A-8483-39ED-3E53CA5C6A50}"/>
                  </a:ext>
                </a:extLst>
              </p:cNvPr>
              <p:cNvSpPr txBox="1"/>
              <p:nvPr/>
            </p:nvSpPr>
            <p:spPr>
              <a:xfrm>
                <a:off x="7724183" y="6232267"/>
                <a:ext cx="2835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CDF: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)</m:t>
                    </m:r>
                  </m:oMath>
                </a14:m>
                <a:endParaRPr lang="en-US" sz="2400">
                  <a:solidFill>
                    <a:schemeClr val="accent2"/>
                  </a:solidFill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35EBD9-202A-8483-39ED-3E53CA5C6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183" y="6232267"/>
                <a:ext cx="2835013" cy="461665"/>
              </a:xfrm>
              <a:prstGeom prst="rect">
                <a:avLst/>
              </a:prstGeom>
              <a:blipFill>
                <a:blip r:embed="rId4"/>
                <a:stretch>
                  <a:fillRect l="-322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5397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7CBB-B3E5-DE73-24B8-BA161F83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Applying a CDF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A0F621-7138-B4CE-4224-477328B7B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Given that CDFs are already the integral of the PDF, we can use the CDF directly to compute the probability of events without integrating.</a:t>
                </a:r>
              </a:p>
              <a:p>
                <a:endParaRPr lang="en-US"/>
              </a:p>
              <a:p>
                <a:r>
                  <a:rPr lang="en-US"/>
                  <a:t>Example, consider the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with PDF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/>
                  <a:t> and CDF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/>
                  <a:t> given below: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How would we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−4, 2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A0F621-7138-B4CE-4224-477328B7B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106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with a red line&#10;&#10;Description automatically generated">
            <a:extLst>
              <a:ext uri="{FF2B5EF4-FFF2-40B4-BE49-F238E27FC236}">
                <a16:creationId xmlns:a16="http://schemas.microsoft.com/office/drawing/2014/main" id="{C8E47365-F405-2713-238C-013B6BD97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87" y="2511287"/>
            <a:ext cx="7626626" cy="381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80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87BBE-3B44-E0B0-7E1A-2C92F8E27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8FE40-E531-680A-93CB-E1339D8A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Applying a CDF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208A1-6892-EDAE-5C70-EFD959BFB7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Given that CDFs are already the integral of the PDF, we can use the CDF directly to compute the probability of events without integrating.</a:t>
                </a:r>
              </a:p>
              <a:p>
                <a:endParaRPr lang="en-US"/>
              </a:p>
              <a:p>
                <a:r>
                  <a:rPr lang="en-US"/>
                  <a:t>Example, consider the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with PDF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/>
                  <a:t> and CDF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/>
                  <a:t> given below: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How would we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−4, 2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/>
                  <a:t> Just 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208A1-6892-EDAE-5C70-EFD959BFB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106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with a red line&#10;&#10;Description automatically generated">
            <a:extLst>
              <a:ext uri="{FF2B5EF4-FFF2-40B4-BE49-F238E27FC236}">
                <a16:creationId xmlns:a16="http://schemas.microsoft.com/office/drawing/2014/main" id="{92CD7056-1D79-C40A-62AF-F241381FC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87" y="2511287"/>
            <a:ext cx="7626626" cy="381331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9E6836-8B4C-FC59-2463-07497D72A37A}"/>
              </a:ext>
            </a:extLst>
          </p:cNvPr>
          <p:cNvCxnSpPr/>
          <p:nvPr/>
        </p:nvCxnSpPr>
        <p:spPr>
          <a:xfrm flipH="1" flipV="1">
            <a:off x="7076661" y="3617843"/>
            <a:ext cx="271669" cy="192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3D5756-42F4-CEFE-90E8-52277BECB761}"/>
                  </a:ext>
                </a:extLst>
              </p:cNvPr>
              <p:cNvSpPr txBox="1"/>
              <p:nvPr/>
            </p:nvSpPr>
            <p:spPr>
              <a:xfrm>
                <a:off x="7162799" y="3803374"/>
                <a:ext cx="907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3D5756-42F4-CEFE-90E8-52277BEC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799" y="3803374"/>
                <a:ext cx="90777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3A162D-138E-BD30-FB71-F24759C61B13}"/>
              </a:ext>
            </a:extLst>
          </p:cNvPr>
          <p:cNvCxnSpPr>
            <a:cxnSpLocks/>
          </p:cNvCxnSpPr>
          <p:nvPr/>
        </p:nvCxnSpPr>
        <p:spPr>
          <a:xfrm>
            <a:off x="3438938" y="4737652"/>
            <a:ext cx="284923" cy="238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B5656-AF92-467C-7D8A-4F2CA82112F4}"/>
                  </a:ext>
                </a:extLst>
              </p:cNvPr>
              <p:cNvSpPr txBox="1"/>
              <p:nvPr/>
            </p:nvSpPr>
            <p:spPr>
              <a:xfrm>
                <a:off x="2723321" y="4417943"/>
                <a:ext cx="907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(−4)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B5656-AF92-467C-7D8A-4F2CA8211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321" y="4417943"/>
                <a:ext cx="90777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430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A4B21-C4A8-EE87-B53F-AC0DCF337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3658-A20A-A112-7CCC-0EF84D01FB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Exponential Distribution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E9FE9-A055-B36E-0DF2-6D0603411A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23,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A6674-51E6-F7E4-3876-249CC6411A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endParaRPr lang="en-US" b="1">
              <a:solidFill>
                <a:schemeClr val="accent3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D7F18A3C-3BFC-080B-E1DD-1439345B9ACF}"/>
              </a:ext>
            </a:extLst>
          </p:cNvPr>
          <p:cNvSpPr txBox="1">
            <a:spLocks/>
          </p:cNvSpPr>
          <p:nvPr/>
        </p:nvSpPr>
        <p:spPr>
          <a:xfrm>
            <a:off x="6248400" y="2174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2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967C7-4E7A-8933-85B3-2CA9818F8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80F08-7F87-640B-FB4A-C4CBBCE97A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Continuous Probability Distributions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BE0775-E7D4-DC2B-994A-581CF4017F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23,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1C541-9394-0C85-DF91-38F7B66D35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endParaRPr lang="en-US" b="1">
              <a:solidFill>
                <a:schemeClr val="accent3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D4D9728-1E4E-5E4B-70C4-22D0C904A649}"/>
              </a:ext>
            </a:extLst>
          </p:cNvPr>
          <p:cNvSpPr txBox="1">
            <a:spLocks/>
          </p:cNvSpPr>
          <p:nvPr/>
        </p:nvSpPr>
        <p:spPr>
          <a:xfrm>
            <a:off x="6248400" y="2174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767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9F595-5B3C-7A30-FD47-5C1D347F2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57200"/>
          </a:xfrm>
        </p:spPr>
        <p:txBody>
          <a:bodyPr/>
          <a:lstStyle/>
          <a:p>
            <a:r>
              <a:rPr lang="en-US"/>
              <a:t>Modeling Problem: Waiting Time for an Emission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B6B43-51C9-3D59-A0B6-BD88168FCA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973425" cy="5638732"/>
              </a:xfrm>
            </p:spPr>
            <p:txBody>
              <a:bodyPr/>
              <a:lstStyle/>
              <a:p>
                <a:r>
                  <a:rPr lang="en-US" dirty="0"/>
                  <a:t>Suppose we want to model the chance that we’ll need to wait more than 3 minutes for an alpha particle. Assume the expected waiting time is 5 minutes. </a:t>
                </a:r>
              </a:p>
              <a:p>
                <a:endParaRPr lang="en-US" dirty="0"/>
              </a:p>
              <a:p>
                <a:r>
                  <a:rPr lang="en-US" dirty="0"/>
                  <a:t>One natural approach is to 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Geometric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Conceptually, we are flipping a coin every minute,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dirty="0"/>
                  <a:t> chance of emission.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Then we can compute: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1−0.2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we could also run a more accurate simulation!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Now we are flipping 60 coins every minute,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=0.2/60</m:t>
                    </m:r>
                  </m:oMath>
                </a14:m>
                <a:r>
                  <a:rPr lang="en-US" dirty="0"/>
                  <a:t> chance of emission.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Now we compute: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180 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1−0.2/60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sup>
                    </m:s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B6B43-51C9-3D59-A0B6-BD88168FC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973425" cy="5638732"/>
              </a:xfrm>
              <a:blipFill>
                <a:blip r:embed="rId2"/>
                <a:stretch>
                  <a:fillRect l="-742" t="-901" r="-530" b="-13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407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4553B-1F6E-DD4B-5766-B6528BA7C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CC8DD-0CD7-BB17-9EF9-073165FF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57200"/>
          </a:xfrm>
        </p:spPr>
        <p:txBody>
          <a:bodyPr/>
          <a:lstStyle/>
          <a:p>
            <a:r>
              <a:rPr lang="en-US"/>
              <a:t>Modeling Problem: Waiting Time for an Emission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E77F5-5576-5B84-A8BE-41F53863C8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want to model the chance that we’ll need to wait more than 3 minutes for an alpha particle. Assume the expected waiting time is 5 minutes. </a:t>
                </a:r>
              </a:p>
              <a:p>
                <a:endParaRPr lang="en-US"/>
              </a:p>
              <a:p>
                <a:r>
                  <a:rPr lang="en-US"/>
                  <a:t>One natural approach is to 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Geometric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Then we can compute: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1−0.2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More accurate approach,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Now we compute: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Can convert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/>
                  <a:t> from number of flips to number of minutes by 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E77F5-5576-5B84-A8BE-41F53863C8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b="-10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481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9870-FAF4-7D14-AA2C-A2A1F81DF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4F893-510F-9097-B04C-AA0E3E1C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57200"/>
          </a:xfrm>
        </p:spPr>
        <p:txBody>
          <a:bodyPr/>
          <a:lstStyle/>
          <a:p>
            <a:r>
              <a:rPr lang="en-US"/>
              <a:t>Modeling Problem: Waiting Time for an Emission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646588-D267-83FA-1F0F-3D9F1DBC3E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want to model the chance that we’ll need to wait more than 3 minutes for an alpha particle. Assume the expected waiting time is 5 minutes. </a:t>
                </a:r>
              </a:p>
              <a:p>
                <a:endParaRPr lang="en-US"/>
              </a:p>
              <a:p>
                <a:r>
                  <a:rPr lang="en-US"/>
                  <a:t>One natural approach is to 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Geometric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Then we can compute: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1−0.2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More accurate approach,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den>
                    </m:f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Now we compute: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Can convert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/>
                  <a:t> from number of flips to number of minutes by 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646588-D267-83FA-1F0F-3D9F1DBC3E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b="-10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123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39C67-FFDC-F49C-F574-3ABF35F0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16282-5C76-4054-D1E6-A83308EC9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57200"/>
          </a:xfrm>
        </p:spPr>
        <p:txBody>
          <a:bodyPr/>
          <a:lstStyle/>
          <a:p>
            <a:r>
              <a:rPr lang="en-US"/>
              <a:t>Modeling Problem: Waiting Time for an Emission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6AE20-0BC6-3568-9983-67D78FEAA7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want to model the chance that we’ll need to wait more than 3 minutes for an alpha particle. Assume the expected waiting time is 5 minutes. </a:t>
                </a:r>
              </a:p>
              <a:p>
                <a:endParaRPr lang="en-US"/>
              </a:p>
              <a:p>
                <a:r>
                  <a:rPr lang="en-US"/>
                  <a:t>One natural approach is to 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Geometric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Then we can compute: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1−0.2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More accurate approach,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den>
                    </m:f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Now we compute: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Give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60000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&gt;3</m:t>
                        </m:r>
                      </m:e>
                    </m:d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6AE20-0BC6-3568-9983-67D78FEAA7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b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812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761DA-3AD0-E89D-F94D-80F23DD53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91A1-FED6-CD75-2D2E-959280ED8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vs. Temporal Resolution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A32B616-4F67-3FF4-209D-83C9C88BB3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Below, we see the results for different levels of temporal resolution.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X: Model as one flip per minute.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: Model as n flips per minute.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What happen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/>
                  <a:t>? We’ll use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A32B616-4F67-3FF4-209D-83C9C88BB3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b="-4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3">
                <a:extLst>
                  <a:ext uri="{FF2B5EF4-FFF2-40B4-BE49-F238E27FC236}">
                    <a16:creationId xmlns:a16="http://schemas.microsoft.com/office/drawing/2014/main" id="{1BCA85F7-5414-0A1A-DCA0-DC4FCCCB37E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109892" y="2507242"/>
              <a:ext cx="9671616" cy="30113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38499">
                      <a:extLst>
                        <a:ext uri="{9D8B030D-6E8A-4147-A177-3AD203B41FA5}">
                          <a16:colId xmlns:a16="http://schemas.microsoft.com/office/drawing/2014/main" val="794671684"/>
                        </a:ext>
                      </a:extLst>
                    </a:gridCol>
                    <a:gridCol w="3809245">
                      <a:extLst>
                        <a:ext uri="{9D8B030D-6E8A-4147-A177-3AD203B41FA5}">
                          <a16:colId xmlns:a16="http://schemas.microsoft.com/office/drawing/2014/main" val="893804794"/>
                        </a:ext>
                      </a:extLst>
                    </a:gridCol>
                    <a:gridCol w="3223872">
                      <a:extLst>
                        <a:ext uri="{9D8B030D-6E8A-4147-A177-3AD203B41FA5}">
                          <a16:colId xmlns:a16="http://schemas.microsoft.com/office/drawing/2014/main" val="222010157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latin typeface="Inter Light" panose="02000403000000020004"/>
                            </a:rPr>
                            <a:t>Random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latin typeface="Inter Light" panose="02000403000000020004"/>
                            </a:rPr>
                            <a:t>Probability of Being Greater than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latin typeface="Inter Light" panose="02000403000000020004"/>
                            </a:rPr>
                            <a:t>Numerical 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6094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1−0.2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0.512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98369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0.2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60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3×60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0.548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3541023"/>
                      </a:ext>
                    </a:extLst>
                  </a:tr>
                  <a:tr h="3809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60000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0.2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60000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3×60000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0.549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59611617"/>
                      </a:ext>
                    </a:extLst>
                  </a:tr>
                  <a:tr h="380969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0.2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0324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3">
                <a:extLst>
                  <a:ext uri="{FF2B5EF4-FFF2-40B4-BE49-F238E27FC236}">
                    <a16:creationId xmlns:a16="http://schemas.microsoft.com/office/drawing/2014/main" id="{1BCA85F7-5414-0A1A-DCA0-DC4FCCCB37E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109892" y="2507242"/>
              <a:ext cx="9671616" cy="30113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38499">
                      <a:extLst>
                        <a:ext uri="{9D8B030D-6E8A-4147-A177-3AD203B41FA5}">
                          <a16:colId xmlns:a16="http://schemas.microsoft.com/office/drawing/2014/main" val="794671684"/>
                        </a:ext>
                      </a:extLst>
                    </a:gridCol>
                    <a:gridCol w="3809245">
                      <a:extLst>
                        <a:ext uri="{9D8B030D-6E8A-4147-A177-3AD203B41FA5}">
                          <a16:colId xmlns:a16="http://schemas.microsoft.com/office/drawing/2014/main" val="893804794"/>
                        </a:ext>
                      </a:extLst>
                    </a:gridCol>
                    <a:gridCol w="3223872">
                      <a:extLst>
                        <a:ext uri="{9D8B030D-6E8A-4147-A177-3AD203B41FA5}">
                          <a16:colId xmlns:a16="http://schemas.microsoft.com/office/drawing/2014/main" val="222010157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latin typeface="Inter Light" panose="02000403000000020004"/>
                            </a:rPr>
                            <a:t>Random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latin typeface="Inter Light" panose="02000403000000020004"/>
                            </a:rPr>
                            <a:t>Probability of Being Greater than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latin typeface="Inter Light" panose="02000403000000020004"/>
                            </a:rPr>
                            <a:t>Numerical 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6094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1" t="-182759" r="-267308" b="-5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9667" t="-182759" r="-85333" b="-5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0.512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9836995"/>
                      </a:ext>
                    </a:extLst>
                  </a:tr>
                  <a:tr h="6668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1" t="-154717" r="-26730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9667" t="-154717" r="-853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0.548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3541023"/>
                      </a:ext>
                    </a:extLst>
                  </a:tr>
                  <a:tr h="6668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1" t="-259615" r="-267308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9667" t="-259615" r="-85333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0.549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59611617"/>
                      </a:ext>
                    </a:extLst>
                  </a:tr>
                  <a:tr h="6668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1" t="-352830" r="-267308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9667" t="-352830" r="-85333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03241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D2C908-8A1F-7638-9E09-80E65E86B8AB}"/>
                  </a:ext>
                </a:extLst>
              </p:cNvPr>
              <p:cNvSpPr txBox="1"/>
              <p:nvPr/>
            </p:nvSpPr>
            <p:spPr>
              <a:xfrm>
                <a:off x="2935293" y="5821936"/>
                <a:ext cx="6142244" cy="579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40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−1/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D2C908-8A1F-7638-9E09-80E65E86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293" y="5821936"/>
                <a:ext cx="6142244" cy="579774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986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3D5E-5766-2AB7-974C-64C88EA1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Closed Form for Infinite Temporal Resolution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11959C-6485-B088-F843-A2A63A5F6C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&gt;3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11959C-6485-B088-F843-A2A63A5F6C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CC1EAA-615D-FB65-D069-1D8CEB5F8D29}"/>
                  </a:ext>
                </a:extLst>
              </p:cNvPr>
              <p:cNvSpPr txBox="1"/>
              <p:nvPr/>
            </p:nvSpPr>
            <p:spPr>
              <a:xfrm>
                <a:off x="5749829" y="685868"/>
                <a:ext cx="6142244" cy="579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40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−1/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CC1EAA-615D-FB65-D069-1D8CEB5F8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829" y="685868"/>
                <a:ext cx="6142244" cy="579774"/>
              </a:xfrm>
              <a:prstGeom prst="rect">
                <a:avLst/>
              </a:prstGeom>
              <a:blipFill>
                <a:blip r:embed="rId3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BF5892-694C-CF6C-2197-72399FFC775D}"/>
                  </a:ext>
                </a:extLst>
              </p:cNvPr>
              <p:cNvSpPr txBox="1"/>
              <p:nvPr/>
            </p:nvSpPr>
            <p:spPr>
              <a:xfrm>
                <a:off x="351629" y="1609900"/>
                <a:ext cx="5486400" cy="86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&gt;3)=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BF5892-694C-CF6C-2197-72399FFC7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29" y="1609900"/>
                <a:ext cx="5486400" cy="867032"/>
              </a:xfrm>
              <a:prstGeom prst="rect">
                <a:avLst/>
              </a:prstGeom>
              <a:blipFill>
                <a:blip r:embed="rId4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C066DD-22FF-E903-4524-D528038BDEA8}"/>
                  </a:ext>
                </a:extLst>
              </p:cNvPr>
              <p:cNvSpPr txBox="1"/>
              <p:nvPr/>
            </p:nvSpPr>
            <p:spPr>
              <a:xfrm>
                <a:off x="1402334" y="2756573"/>
                <a:ext cx="5486400" cy="105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C066DD-22FF-E903-4524-D528038BD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34" y="2756573"/>
                <a:ext cx="5486400" cy="1052917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7CDE13-6491-C50C-94BA-97FAEBC45FAD}"/>
                  </a:ext>
                </a:extLst>
              </p:cNvPr>
              <p:cNvSpPr txBox="1"/>
              <p:nvPr/>
            </p:nvSpPr>
            <p:spPr>
              <a:xfrm>
                <a:off x="5803052" y="1952404"/>
                <a:ext cx="548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7CDE13-6491-C50C-94BA-97FAEBC45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052" y="1952404"/>
                <a:ext cx="5486400" cy="461665"/>
              </a:xfrm>
              <a:prstGeom prst="rect">
                <a:avLst/>
              </a:prstGeom>
              <a:blipFill>
                <a:blip r:embed="rId6"/>
                <a:stretch>
                  <a:fillRect l="-161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4E48DB-7694-B66D-15DC-DEE5FE4DCAEC}"/>
                  </a:ext>
                </a:extLst>
              </p:cNvPr>
              <p:cNvSpPr txBox="1"/>
              <p:nvPr/>
            </p:nvSpPr>
            <p:spPr>
              <a:xfrm>
                <a:off x="1507268" y="4046283"/>
                <a:ext cx="5486400" cy="1134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3/5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4E48DB-7694-B66D-15DC-DEE5FE4DC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68" y="4046283"/>
                <a:ext cx="5486400" cy="11347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D4CB18-DB73-591E-8253-851CA1A24730}"/>
                  </a:ext>
                </a:extLst>
              </p:cNvPr>
              <p:cNvSpPr txBox="1"/>
              <p:nvPr/>
            </p:nvSpPr>
            <p:spPr>
              <a:xfrm>
                <a:off x="859553" y="5497054"/>
                <a:ext cx="5486400" cy="475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3/5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D4CB18-DB73-591E-8253-851CA1A24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53" y="5497054"/>
                <a:ext cx="5486400" cy="475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C2F4AA-6179-E120-AD64-B2874947B4E5}"/>
                  </a:ext>
                </a:extLst>
              </p:cNvPr>
              <p:cNvSpPr txBox="1"/>
              <p:nvPr/>
            </p:nvSpPr>
            <p:spPr>
              <a:xfrm>
                <a:off x="729522" y="6255197"/>
                <a:ext cx="5486400" cy="475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−3/5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C2F4AA-6179-E120-AD64-B2874947B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22" y="6255197"/>
                <a:ext cx="5486400" cy="4754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690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7D5E0-F749-4E3F-AF4D-57D2FB5FE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36D4B-4385-0467-02B7-226804F1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Form for Infinite Temporal Resolution (More General)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2A7668-255B-B12B-EA0C-E8AB4FF163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2A7668-255B-B12B-EA0C-E8AB4FF16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DAAEE0-8034-E182-2F16-115903AD955C}"/>
                  </a:ext>
                </a:extLst>
              </p:cNvPr>
              <p:cNvSpPr txBox="1"/>
              <p:nvPr/>
            </p:nvSpPr>
            <p:spPr>
              <a:xfrm>
                <a:off x="5749829" y="685868"/>
                <a:ext cx="6142244" cy="579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40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−1/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DAAEE0-8034-E182-2F16-115903AD9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829" y="685868"/>
                <a:ext cx="6142244" cy="579774"/>
              </a:xfrm>
              <a:prstGeom prst="rect">
                <a:avLst/>
              </a:prstGeom>
              <a:blipFill>
                <a:blip r:embed="rId3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297618-057C-6C78-C31D-E1DAAE21DBA4}"/>
                  </a:ext>
                </a:extLst>
              </p:cNvPr>
              <p:cNvSpPr txBox="1"/>
              <p:nvPr/>
            </p:nvSpPr>
            <p:spPr>
              <a:xfrm>
                <a:off x="-216014" y="1642379"/>
                <a:ext cx="5486400" cy="87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297618-057C-6C78-C31D-E1DAAE21D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6014" y="1642379"/>
                <a:ext cx="5486400" cy="8745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32D0BD-476B-D392-10E0-3A3F60D2BAF6}"/>
                  </a:ext>
                </a:extLst>
              </p:cNvPr>
              <p:cNvSpPr txBox="1"/>
              <p:nvPr/>
            </p:nvSpPr>
            <p:spPr>
              <a:xfrm>
                <a:off x="894413" y="2713725"/>
                <a:ext cx="5486400" cy="936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32D0BD-476B-D392-10E0-3A3F60D2B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13" y="2713725"/>
                <a:ext cx="5486400" cy="936282"/>
              </a:xfrm>
              <a:prstGeom prst="rect">
                <a:avLst/>
              </a:prstGeom>
              <a:blipFill>
                <a:blip r:embed="rId5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D1C7F0-E218-A1CB-DDD3-1D733511EBFE}"/>
                  </a:ext>
                </a:extLst>
              </p:cNvPr>
              <p:cNvSpPr txBox="1"/>
              <p:nvPr/>
            </p:nvSpPr>
            <p:spPr>
              <a:xfrm>
                <a:off x="5749829" y="1905286"/>
                <a:ext cx="548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D1C7F0-E218-A1CB-DDD3-1D733511E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829" y="1905286"/>
                <a:ext cx="5486400" cy="461665"/>
              </a:xfrm>
              <a:prstGeom prst="rect">
                <a:avLst/>
              </a:prstGeom>
              <a:blipFill>
                <a:blip r:embed="rId6"/>
                <a:stretch>
                  <a:fillRect l="-1617" t="-1351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5F29C4-6CAC-3E9A-9E75-5BAE9E85401F}"/>
                  </a:ext>
                </a:extLst>
              </p:cNvPr>
              <p:cNvSpPr txBox="1"/>
              <p:nvPr/>
            </p:nvSpPr>
            <p:spPr>
              <a:xfrm>
                <a:off x="1074295" y="4003435"/>
                <a:ext cx="5486400" cy="1134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5F29C4-6CAC-3E9A-9E75-5BAE9E854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95" y="4003435"/>
                <a:ext cx="5486400" cy="11347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BDCFA5-A061-B777-E368-2A648FCAAE5E}"/>
                  </a:ext>
                </a:extLst>
              </p:cNvPr>
              <p:cNvSpPr txBox="1"/>
              <p:nvPr/>
            </p:nvSpPr>
            <p:spPr>
              <a:xfrm>
                <a:off x="456560" y="5374962"/>
                <a:ext cx="5486400" cy="475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BDCFA5-A061-B777-E368-2A648FCAA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60" y="5374962"/>
                <a:ext cx="5486400" cy="475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BE347D-B154-8C8E-BD5E-5F221DAD4EF5}"/>
                  </a:ext>
                </a:extLst>
              </p:cNvPr>
              <p:cNvSpPr txBox="1"/>
              <p:nvPr/>
            </p:nvSpPr>
            <p:spPr>
              <a:xfrm>
                <a:off x="263429" y="6189221"/>
                <a:ext cx="5486400" cy="475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BE347D-B154-8C8E-BD5E-5F221DAD4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29" y="6189221"/>
                <a:ext cx="5486400" cy="4754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052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48B3C-A58F-0F17-A5AF-61A4D9E4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2C93F-0914-7FA0-F7F2-B323E9D8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Y be the random variable if we crank the temporal resolution of our coin flipping experiment to infinity, 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. Then we have that: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Y is the </a:t>
                </a:r>
                <a:r>
                  <a:rPr lang="en-US" b="1" dirty="0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exponential distribution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This is a continuous distribution,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any specific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equation above gives the probability of the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Let’s figure out the CDF and then PDF of this random variable.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2C93F-0914-7FA0-F7F2-B323E9D8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E2E19F-DE63-A1D9-1032-3D948DE34287}"/>
                  </a:ext>
                </a:extLst>
              </p:cNvPr>
              <p:cNvSpPr txBox="1"/>
              <p:nvPr/>
            </p:nvSpPr>
            <p:spPr>
              <a:xfrm>
                <a:off x="3201132" y="1601217"/>
                <a:ext cx="4955330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1,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E2E19F-DE63-A1D9-1032-3D948DE34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132" y="1601217"/>
                <a:ext cx="4955330" cy="916148"/>
              </a:xfrm>
              <a:prstGeom prst="rect">
                <a:avLst/>
              </a:prstGeom>
              <a:blipFill>
                <a:blip r:embed="rId3"/>
                <a:stretch>
                  <a:fillRect t="-198630" b="-287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906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5B758-E262-2923-4719-30043A314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64DB-4796-5DC6-3CAF-72C977C6C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D11314-67E9-DEB5-683C-2022D4B516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/>
                  <a:t>, then we know:</a:t>
                </a:r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What is the CDF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/>
                  <a:t>? Reminder, a CDF gives the probability that a random variable is less than or equal to some quantity.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https://</a:t>
                </a:r>
                <a:r>
                  <a:rPr lang="en-US" err="1"/>
                  <a:t>joshh.ug</a:t>
                </a:r>
                <a:r>
                  <a:rPr lang="en-US"/>
                  <a:t>/E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D11314-67E9-DEB5-683C-2022D4B51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8D91D-E3BB-3FF9-2C39-3A817E5A85ED}"/>
                  </a:ext>
                </a:extLst>
              </p:cNvPr>
              <p:cNvSpPr txBox="1"/>
              <p:nvPr/>
            </p:nvSpPr>
            <p:spPr>
              <a:xfrm>
                <a:off x="3510136" y="1058883"/>
                <a:ext cx="4955330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1,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8D91D-E3BB-3FF9-2C39-3A817E5A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136" y="1058883"/>
                <a:ext cx="4955330" cy="916148"/>
              </a:xfrm>
              <a:prstGeom prst="rect">
                <a:avLst/>
              </a:prstGeom>
              <a:blipFill>
                <a:blip r:embed="rId3"/>
                <a:stretch>
                  <a:fillRect t="-198630" b="-2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F55E4E4-5B74-A15A-1209-29C8C0426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466" y="3283895"/>
            <a:ext cx="3480237" cy="341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0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A4456-8C85-3529-4FD6-7A3CDCA28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25BB4-0E2E-488F-2592-1BFDA9743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A585BD-8BCA-03E2-999A-75D701098F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/>
                  <a:t>, then we know: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/>
                  <a:t>, we have that the CDF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/>
                  <a:t> is given by: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What is the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https://</a:t>
                </a:r>
                <a:r>
                  <a:rPr lang="en-US" err="1"/>
                  <a:t>joshh.ug</a:t>
                </a:r>
                <a:r>
                  <a:rPr lang="en-US"/>
                  <a:t>/F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A585BD-8BCA-03E2-999A-75D701098F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C71782-B0FC-0CF8-9F13-02EDDB78C689}"/>
                  </a:ext>
                </a:extLst>
              </p:cNvPr>
              <p:cNvSpPr txBox="1"/>
              <p:nvPr/>
            </p:nvSpPr>
            <p:spPr>
              <a:xfrm>
                <a:off x="3510136" y="1058883"/>
                <a:ext cx="4955330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1,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C71782-B0FC-0CF8-9F13-02EDDB78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136" y="1058883"/>
                <a:ext cx="4955330" cy="916148"/>
              </a:xfrm>
              <a:prstGeom prst="rect">
                <a:avLst/>
              </a:prstGeom>
              <a:blipFill>
                <a:blip r:embed="rId3"/>
                <a:stretch>
                  <a:fillRect t="-198630" b="-2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C85231-8B23-518A-29BD-937E68A1B6E8}"/>
                  </a:ext>
                </a:extLst>
              </p:cNvPr>
              <p:cNvSpPr txBox="1"/>
              <p:nvPr/>
            </p:nvSpPr>
            <p:spPr>
              <a:xfrm>
                <a:off x="3618335" y="3352766"/>
                <a:ext cx="4955330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0,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C85231-8B23-518A-29BD-937E68A1B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335" y="3352766"/>
                <a:ext cx="4955330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880DC2D-D743-434A-C37F-C3136C4EF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3882" y="4048322"/>
            <a:ext cx="2613702" cy="268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2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2F0A9-9142-83CA-C633-620B8A8A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628B-D291-975B-836A-7177D65D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Framing: A Random Variable with Range [0, 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44A5E4-F40F-3DA2-27CC-5B81A4C81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Imagine that we choose a real number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uniformly at random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the probability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0.3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Zero! There’s uncountably infinite numbers we could have chosen.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≤1/2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25%. One quarter of the possibilities are in this range.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0.7, 0.9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10%, because one tenth of the possibilities are in this range.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44A5E4-F40F-3DA2-27CC-5B81A4C81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48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F8056-8968-FD22-B2C2-B430EDA09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54693-D192-E8EC-6694-5E45DCBF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452C8F-7925-3930-B0B0-279DA3DE3F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/>
                  <a:t>, then we know: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/>
                  <a:t>, we have that the CDF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/>
                  <a:t> is given by: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And the PDF is given by the derivative of the CDF, i.e.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452C8F-7925-3930-B0B0-279DA3DE3F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50B2B-4163-0482-6B5E-B130743B2D9F}"/>
                  </a:ext>
                </a:extLst>
              </p:cNvPr>
              <p:cNvSpPr txBox="1"/>
              <p:nvPr/>
            </p:nvSpPr>
            <p:spPr>
              <a:xfrm>
                <a:off x="3510136" y="1058883"/>
                <a:ext cx="4955330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1,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50B2B-4163-0482-6B5E-B130743B2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136" y="1058883"/>
                <a:ext cx="4955330" cy="916148"/>
              </a:xfrm>
              <a:prstGeom prst="rect">
                <a:avLst/>
              </a:prstGeom>
              <a:blipFill>
                <a:blip r:embed="rId3"/>
                <a:stretch>
                  <a:fillRect t="-198630" b="-2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714F1C-CC5B-D5A1-BCDD-039F9F57709F}"/>
                  </a:ext>
                </a:extLst>
              </p:cNvPr>
              <p:cNvSpPr txBox="1"/>
              <p:nvPr/>
            </p:nvSpPr>
            <p:spPr>
              <a:xfrm>
                <a:off x="3618335" y="3352766"/>
                <a:ext cx="4955330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0,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714F1C-CC5B-D5A1-BCDD-039F9F577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335" y="3352766"/>
                <a:ext cx="4955330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539D79-59DA-25F3-C0B6-0BDFA5C3BE16}"/>
                  </a:ext>
                </a:extLst>
              </p:cNvPr>
              <p:cNvSpPr txBox="1"/>
              <p:nvPr/>
            </p:nvSpPr>
            <p:spPr>
              <a:xfrm>
                <a:off x="3618335" y="5486777"/>
                <a:ext cx="4955330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0,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539D79-59DA-25F3-C0B6-0BDFA5C3B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335" y="5486777"/>
                <a:ext cx="4955330" cy="916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99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B2A4E-2BB2-F9D0-AFC1-38E9B49A4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of an Exponential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EA833B-3305-BF25-3FE8-425F2CF2F4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that the that the number of minutes until the next neutrino detection is given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Exponential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(0.02)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What is the chance that the next neutrino detection occurs in the next 100 minutes?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https://</a:t>
                </a:r>
                <a:r>
                  <a:rPr lang="en-US" err="1"/>
                  <a:t>joshh.ug</a:t>
                </a:r>
                <a:r>
                  <a:rPr lang="en-US"/>
                  <a:t>/G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EA833B-3305-BF25-3FE8-425F2CF2F4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F55CFF-D676-1E17-89C0-0313D19E1779}"/>
                  </a:ext>
                </a:extLst>
              </p:cNvPr>
              <p:cNvSpPr txBox="1"/>
              <p:nvPr/>
            </p:nvSpPr>
            <p:spPr>
              <a:xfrm>
                <a:off x="536177" y="3333459"/>
                <a:ext cx="4955330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0,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F55CFF-D676-1E17-89C0-0313D19E1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77" y="3333459"/>
                <a:ext cx="4955330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F1F0A8-30A3-45E3-BAE3-A6574864B327}"/>
                  </a:ext>
                </a:extLst>
              </p:cNvPr>
              <p:cNvSpPr txBox="1"/>
              <p:nvPr/>
            </p:nvSpPr>
            <p:spPr>
              <a:xfrm>
                <a:off x="6241454" y="3333459"/>
                <a:ext cx="4955330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0,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F1F0A8-30A3-45E3-BAE3-A6574864B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454" y="3333459"/>
                <a:ext cx="4955330" cy="916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98D4994-DEF4-EB02-0926-4FA679A6C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4742" y="4527030"/>
            <a:ext cx="2315931" cy="233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6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DFCD9-7D7E-5507-0051-221D38C18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4938E-53D3-ED25-D427-1FE64685B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of an Exponential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CB6C33-5D32-721C-39F9-AA94EFB7D7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that the that the number of minutes until the next neutrino detection is given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Exponential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(0.02)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What is the chance that the next neutrino detection occurs in the next 100 minutes?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Easiest to use the CDF! 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&lt;100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CB6C33-5D32-721C-39F9-AA94EFB7D7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C9C76B-D928-1FA8-9C8B-BFD013643E5A}"/>
                  </a:ext>
                </a:extLst>
              </p:cNvPr>
              <p:cNvSpPr txBox="1"/>
              <p:nvPr/>
            </p:nvSpPr>
            <p:spPr>
              <a:xfrm>
                <a:off x="536177" y="3333459"/>
                <a:ext cx="4955330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0,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C9C76B-D928-1FA8-9C8B-BFD013643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77" y="3333459"/>
                <a:ext cx="4955330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380D80-A851-156F-3F0A-4741A45ED0FB}"/>
                  </a:ext>
                </a:extLst>
              </p:cNvPr>
              <p:cNvSpPr txBox="1"/>
              <p:nvPr/>
            </p:nvSpPr>
            <p:spPr>
              <a:xfrm>
                <a:off x="4370990" y="3560700"/>
                <a:ext cx="61446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−100∗0.02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380D80-A851-156F-3F0A-4741A45ED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990" y="3560700"/>
                <a:ext cx="614461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67B834-62A5-8987-B00F-D4479C5656EB}"/>
                  </a:ext>
                </a:extLst>
              </p:cNvPr>
              <p:cNvSpPr txBox="1"/>
              <p:nvPr/>
            </p:nvSpPr>
            <p:spPr>
              <a:xfrm>
                <a:off x="4000500" y="4258288"/>
                <a:ext cx="61446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=86.47%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67B834-62A5-8987-B00F-D4479C565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0" y="4258288"/>
                <a:ext cx="614461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09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519663-62A7-FDCF-339E-31C47E636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879" y="966952"/>
            <a:ext cx="11277600" cy="5638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328EC-8546-1247-5FBB-62A4F92F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PDF and CDF of an Exponential Random Variable (Visually)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287864F-2ECF-44C7-0474-33132465A1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57" y="533400"/>
                <a:ext cx="11488745" cy="563873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377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Courier New" panose="02070309020205020404" pitchFamily="49" charset="0"/>
                  <a:buChar char="o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§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Below are the PDF and CDF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Exponential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From the plot, how do we verify the </a:t>
                </a:r>
                <a:r>
                  <a:rPr lang="en-US">
                    <a:solidFill>
                      <a:schemeClr val="accent3"/>
                    </a:solidFill>
                  </a:rPr>
                  <a:t>area under the PDF</a:t>
                </a:r>
                <a:r>
                  <a:rPr lang="en-US"/>
                  <a:t> is 1?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287864F-2ECF-44C7-0474-33132465A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7" y="533400"/>
                <a:ext cx="11488745" cy="5638732"/>
              </a:xfrm>
              <a:prstGeom prst="rect">
                <a:avLst/>
              </a:prstGeom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34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42BA2-48B3-02B9-E2D7-4AB6A4F63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A39D-4F33-C1E1-5927-F3A8C77DC9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Expectation and Variance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32FE3-53CD-3435-FAA4-7706677066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23,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24C97-F8AA-060B-7E46-F746597AE7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endParaRPr lang="en-US" b="1">
              <a:solidFill>
                <a:schemeClr val="accent3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D2D9CFB2-3745-7DA8-0F60-0B638CA6D529}"/>
              </a:ext>
            </a:extLst>
          </p:cNvPr>
          <p:cNvSpPr txBox="1">
            <a:spLocks/>
          </p:cNvSpPr>
          <p:nvPr/>
        </p:nvSpPr>
        <p:spPr>
          <a:xfrm>
            <a:off x="6248400" y="2174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36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3E33-3B40-3AF6-03DE-68992666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of a Continuous Random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D4D57-B3B9-0F44-D0E3-2266FB128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do you think are the expectations of the random variables below?</a:t>
            </a:r>
          </a:p>
          <a:p>
            <a:endParaRPr lang="en-US"/>
          </a:p>
        </p:txBody>
      </p:sp>
      <p:pic>
        <p:nvPicPr>
          <p:cNvPr id="4" name="Picture 3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754FD45A-0819-C44D-5B30-23FCB1872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8" y="1023256"/>
            <a:ext cx="6859500" cy="3429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EC125-FF62-49D4-8644-417AA00C9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7543" y="3747922"/>
            <a:ext cx="7048597" cy="352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21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4FBDD-A26D-4804-CCF2-7CAB10EC8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5A165-3D13-2CF9-992D-BAC3E0A22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of a Continuous Random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565F4-9DB5-0545-3205-95E02F2FF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do you think are the expectations of the random variables below?</a:t>
            </a:r>
          </a:p>
          <a:p>
            <a:endParaRPr lang="en-US"/>
          </a:p>
        </p:txBody>
      </p:sp>
      <p:pic>
        <p:nvPicPr>
          <p:cNvPr id="4" name="Picture 3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37FC1F19-92E5-6087-E001-493A852ED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8" y="1023256"/>
            <a:ext cx="6859500" cy="3429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6643CB-7C39-3C46-0D21-16D6BAAEB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7543" y="3747922"/>
            <a:ext cx="7048597" cy="3524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5ACC6-ADD1-8857-FFE9-1D726E15D7CD}"/>
              </a:ext>
            </a:extLst>
          </p:cNvPr>
          <p:cNvSpPr txBox="1"/>
          <p:nvPr/>
        </p:nvSpPr>
        <p:spPr>
          <a:xfrm>
            <a:off x="8534400" y="3864819"/>
            <a:ext cx="1221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x=0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5DC2B-7D9B-3028-D36B-98286D51E418}"/>
              </a:ext>
            </a:extLst>
          </p:cNvPr>
          <p:cNvSpPr txBox="1"/>
          <p:nvPr/>
        </p:nvSpPr>
        <p:spPr>
          <a:xfrm>
            <a:off x="3397469" y="1085933"/>
            <a:ext cx="1221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x=1</a:t>
            </a:r>
          </a:p>
        </p:txBody>
      </p:sp>
    </p:spTree>
    <p:extLst>
      <p:ext uri="{BB962C8B-B14F-4D97-AF65-F5344CB8AC3E}">
        <p14:creationId xmlns:p14="http://schemas.microsoft.com/office/powerpoint/2010/main" val="3063399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DAEBD4E-1C51-4468-5644-84735EE9D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072" y="974835"/>
            <a:ext cx="11277600" cy="563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383F48-12C3-BDC5-EFD9-572C1971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of a Geometric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F04640-4314-2DC0-C0B2-A26825CF55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What do you think is the expectation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https://</a:t>
                </a:r>
                <a:r>
                  <a:rPr lang="en-US" err="1"/>
                  <a:t>joshh.ug</a:t>
                </a:r>
                <a:r>
                  <a:rPr lang="en-US"/>
                  <a:t>/H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F04640-4314-2DC0-C0B2-A26825CF55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8A7739D-D835-E3D8-201D-C7E603193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900" y="-28465"/>
            <a:ext cx="19431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22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6219A-D570-DB6B-B471-AC1E2B97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of Expectation for Continuous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38A94C-DDF3-6B28-A001-84C789A0A6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a random variable with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is: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Contrast with our discrete expectation formula: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range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38A94C-DDF3-6B28-A001-84C789A0A6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373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79B44-318F-9222-1BF9-7EB43F5BF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9B3F36-D153-D591-4804-BA7E907429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Expectation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9B3F36-D153-D591-4804-BA7E90742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70" t="-14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D76E4B-C658-2D8B-8B5E-7F10925911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To compute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/>
                  <a:t>, we integrate over the PDF of our exponential random variable.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D76E4B-C658-2D8B-8B5E-7F10925911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4CA6D8-550E-816A-45B0-D77E21CF4A39}"/>
                  </a:ext>
                </a:extLst>
              </p:cNvPr>
              <p:cNvSpPr txBox="1"/>
              <p:nvPr/>
            </p:nvSpPr>
            <p:spPr>
              <a:xfrm>
                <a:off x="3360364" y="1536190"/>
                <a:ext cx="4955330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0,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4CA6D8-550E-816A-45B0-D77E21CF4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364" y="1536190"/>
                <a:ext cx="4955330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E24DF-0177-7D3C-C36A-A18256E30AEA}"/>
                  </a:ext>
                </a:extLst>
              </p:cNvPr>
              <p:cNvSpPr txBox="1"/>
              <p:nvPr/>
            </p:nvSpPr>
            <p:spPr>
              <a:xfrm>
                <a:off x="302470" y="3064690"/>
                <a:ext cx="4955330" cy="89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E24DF-0177-7D3C-C36A-A18256E30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70" y="3064690"/>
                <a:ext cx="4955330" cy="8914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B86D92B-B0EC-BCB0-0C5F-F03EB9D07D10}"/>
              </a:ext>
            </a:extLst>
          </p:cNvPr>
          <p:cNvSpPr txBox="1"/>
          <p:nvPr/>
        </p:nvSpPr>
        <p:spPr>
          <a:xfrm>
            <a:off x="302470" y="5090977"/>
            <a:ext cx="6913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Recall Integration by Parts from HW1: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133EF4-0213-1A4E-98AC-21C81F1646E2}"/>
                  </a:ext>
                </a:extLst>
              </p:cNvPr>
              <p:cNvSpPr txBox="1"/>
              <p:nvPr/>
            </p:nvSpPr>
            <p:spPr>
              <a:xfrm>
                <a:off x="2025699" y="5757084"/>
                <a:ext cx="8489901" cy="930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133EF4-0213-1A4E-98AC-21C81F164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699" y="5757084"/>
                <a:ext cx="8489901" cy="9303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551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8D474-0401-0076-695E-E801DF09C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F2CD8-6283-EB03-9E0C-6B8D3652C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Framing: A Random Variable with Range [0, 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E7886D-4D52-2E57-713C-012B56C533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Imagine that we choose a real number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, uniformly at random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Following the pattern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0.7, 0.9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b="0" i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:</a:t>
                </a:r>
                <a:endParaRPr lang="en-US"/>
              </a:p>
              <a:p>
                <a:endParaRPr lang="en-US" sz="2400" b="0" i="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endParaRPr lang="en-US" sz="2400" b="0" i="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E7886D-4D52-2E57-713C-012B56C533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4CDBE57-8EA3-F758-A086-C6274606E4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4321889"/>
                  </p:ext>
                </p:extLst>
              </p:nvPr>
            </p:nvGraphicFramePr>
            <p:xfrm>
              <a:off x="4202504" y="4444170"/>
              <a:ext cx="4770045" cy="1371600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2754453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2015592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=0.3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≤1/2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0.7, 0.9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4CDBE57-8EA3-F758-A086-C6274606E4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4321889"/>
                  </p:ext>
                </p:extLst>
              </p:nvPr>
            </p:nvGraphicFramePr>
            <p:xfrm>
              <a:off x="4202504" y="4444170"/>
              <a:ext cx="4770045" cy="1371600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2754453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2015592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1" t="-10667" r="-73673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1" t="-109211" r="-7367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1" t="-212000" r="-7367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38EE28-DDC7-D626-8048-ABA2DF689730}"/>
                  </a:ext>
                </a:extLst>
              </p:cNvPr>
              <p:cNvSpPr txBox="1"/>
              <p:nvPr/>
            </p:nvSpPr>
            <p:spPr>
              <a:xfrm>
                <a:off x="305686" y="2728610"/>
                <a:ext cx="3274828" cy="791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38EE28-DDC7-D626-8048-ABA2DF689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86" y="2728610"/>
                <a:ext cx="3274828" cy="7911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77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E20D1-8001-4C05-CB40-389D585E0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BA105F-63AF-7240-CF0F-9BE5AF8FE35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Expectation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BA105F-63AF-7240-CF0F-9BE5AF8FE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70" t="-14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40F024-A463-4A82-FAE2-7673B80A09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To compute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/>
                  <a:t>, we integrate over the PDF of our exponential random variable.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40F024-A463-4A82-FAE2-7673B80A09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01C052-0DFC-1BA4-DC2F-BC36148A9C6A}"/>
                  </a:ext>
                </a:extLst>
              </p:cNvPr>
              <p:cNvSpPr txBox="1"/>
              <p:nvPr/>
            </p:nvSpPr>
            <p:spPr>
              <a:xfrm>
                <a:off x="3360364" y="1536190"/>
                <a:ext cx="4955330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0,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01C052-0DFC-1BA4-DC2F-BC36148A9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364" y="1536190"/>
                <a:ext cx="4955330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D77BA1-010A-B755-B71A-E373310C59A2}"/>
                  </a:ext>
                </a:extLst>
              </p:cNvPr>
              <p:cNvSpPr txBox="1"/>
              <p:nvPr/>
            </p:nvSpPr>
            <p:spPr>
              <a:xfrm>
                <a:off x="302470" y="3064690"/>
                <a:ext cx="4955330" cy="89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D77BA1-010A-B755-B71A-E373310C5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70" y="3064690"/>
                <a:ext cx="4955330" cy="8914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D32DDF-4AE1-8177-0B53-FE51F88588B3}"/>
              </a:ext>
            </a:extLst>
          </p:cNvPr>
          <p:cNvSpPr txBox="1"/>
          <p:nvPr/>
        </p:nvSpPr>
        <p:spPr>
          <a:xfrm>
            <a:off x="302470" y="5090977"/>
            <a:ext cx="6913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Recall Integration by Parts from HW1: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560C7-5564-1E0E-CF93-CA3FFEBDB9C7}"/>
                  </a:ext>
                </a:extLst>
              </p:cNvPr>
              <p:cNvSpPr txBox="1"/>
              <p:nvPr/>
            </p:nvSpPr>
            <p:spPr>
              <a:xfrm>
                <a:off x="2025699" y="5757084"/>
                <a:ext cx="8489901" cy="930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40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en-US" sz="240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560C7-5564-1E0E-CF93-CA3FFEBDB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699" y="5757084"/>
                <a:ext cx="8489901" cy="9303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80CC0B-9918-47F8-1760-EC78DFF1D5C9}"/>
                  </a:ext>
                </a:extLst>
              </p:cNvPr>
              <p:cNvSpPr txBox="1"/>
              <p:nvPr/>
            </p:nvSpPr>
            <p:spPr>
              <a:xfrm>
                <a:off x="2025699" y="4208807"/>
                <a:ext cx="16159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80CC0B-9918-47F8-1760-EC78DFF1D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699" y="4208807"/>
                <a:ext cx="1615965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2BDD63-FEC5-F206-FCC7-2C080CB6D60A}"/>
                  </a:ext>
                </a:extLst>
              </p:cNvPr>
              <p:cNvSpPr txBox="1"/>
              <p:nvPr/>
            </p:nvSpPr>
            <p:spPr>
              <a:xfrm>
                <a:off x="2819547" y="4236415"/>
                <a:ext cx="16159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2BDD63-FEC5-F206-FCC7-2C080CB6D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547" y="4236415"/>
                <a:ext cx="1615965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AC88A796-9500-5E14-2934-968508F42FAD}"/>
              </a:ext>
            </a:extLst>
          </p:cNvPr>
          <p:cNvSpPr/>
          <p:nvPr/>
        </p:nvSpPr>
        <p:spPr>
          <a:xfrm rot="5400000">
            <a:off x="2756976" y="3999211"/>
            <a:ext cx="184943" cy="19414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7201C413-FF3D-600A-C290-213D15F3ADDF}"/>
              </a:ext>
            </a:extLst>
          </p:cNvPr>
          <p:cNvSpPr/>
          <p:nvPr/>
        </p:nvSpPr>
        <p:spPr>
          <a:xfrm rot="5400000">
            <a:off x="3417816" y="3716639"/>
            <a:ext cx="216932" cy="76678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E114E3-9571-F678-F100-AAD02F6BBF73}"/>
                  </a:ext>
                </a:extLst>
              </p:cNvPr>
              <p:cNvSpPr txBox="1"/>
              <p:nvPr/>
            </p:nvSpPr>
            <p:spPr>
              <a:xfrm>
                <a:off x="4268343" y="3143205"/>
                <a:ext cx="3035375" cy="734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E114E3-9571-F678-F100-AAD02F6BB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43" y="3143205"/>
                <a:ext cx="3035375" cy="7344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9D4A6A-8374-DB27-A528-9750E6B59753}"/>
                  </a:ext>
                </a:extLst>
              </p:cNvPr>
              <p:cNvSpPr txBox="1"/>
              <p:nvPr/>
            </p:nvSpPr>
            <p:spPr>
              <a:xfrm>
                <a:off x="4887310" y="3045389"/>
                <a:ext cx="6144610" cy="89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9D4A6A-8374-DB27-A528-9750E6B59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10" y="3045389"/>
                <a:ext cx="6144610" cy="8914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F6D435-D55C-027C-F9BD-861C49FE4257}"/>
                  </a:ext>
                </a:extLst>
              </p:cNvPr>
              <p:cNvSpPr txBox="1"/>
              <p:nvPr/>
            </p:nvSpPr>
            <p:spPr>
              <a:xfrm>
                <a:off x="3188615" y="4232065"/>
                <a:ext cx="30353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F6D435-D55C-027C-F9BD-861C49FE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615" y="4232065"/>
                <a:ext cx="303537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F7051D-D797-9954-618E-3C1567B251B4}"/>
                  </a:ext>
                </a:extLst>
              </p:cNvPr>
              <p:cNvSpPr txBox="1"/>
              <p:nvPr/>
            </p:nvSpPr>
            <p:spPr>
              <a:xfrm>
                <a:off x="5856931" y="3877637"/>
                <a:ext cx="3035375" cy="151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  <a:p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F7051D-D797-9954-618E-3C1567B25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931" y="3877637"/>
                <a:ext cx="3035375" cy="15116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448853-DB36-547C-17AD-ADCFB7A86044}"/>
                  </a:ext>
                </a:extLst>
              </p:cNvPr>
              <p:cNvSpPr txBox="1"/>
              <p:nvPr/>
            </p:nvSpPr>
            <p:spPr>
              <a:xfrm>
                <a:off x="6838992" y="4054345"/>
                <a:ext cx="3035375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448853-DB36-547C-17AD-ADCFB7A86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992" y="4054345"/>
                <a:ext cx="3035375" cy="7838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7331B2-F731-3A0E-7133-8CBF0E39F12C}"/>
                  </a:ext>
                </a:extLst>
              </p:cNvPr>
              <p:cNvSpPr txBox="1"/>
              <p:nvPr/>
            </p:nvSpPr>
            <p:spPr>
              <a:xfrm>
                <a:off x="4268343" y="3303197"/>
                <a:ext cx="6189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7331B2-F731-3A0E-7133-8CBF0E39F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43" y="3303197"/>
                <a:ext cx="618967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64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1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4D8B8-AEED-BB06-3035-C52291705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8461BB4-B6B3-ACD3-FE6F-210F56D04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072" y="974835"/>
            <a:ext cx="11277600" cy="563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8A56D-59E3-58AF-2B4D-DB54332C0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of a Geometric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D10E38-96A6-6AC4-13F6-389317847C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What do you think is the expectation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Answer: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D10E38-96A6-6AC4-13F6-389317847C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81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E0B39-4C45-5499-DA03-0B958E5A5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A2EA-3B30-8EA7-A38C-5A1B2E2A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of Variance for Continuous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4F052-ECDC-7856-D7E5-B3CA84BC03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a random variable with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/>
                  <a:t> is: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4F052-ECDC-7856-D7E5-B3CA84BC03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1432D5-2B44-5046-4ECC-ED3B188D7F04}"/>
                  </a:ext>
                </a:extLst>
              </p:cNvPr>
              <p:cNvSpPr txBox="1"/>
              <p:nvPr/>
            </p:nvSpPr>
            <p:spPr>
              <a:xfrm>
                <a:off x="3023695" y="2115140"/>
                <a:ext cx="6144610" cy="995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1432D5-2B44-5046-4ECC-ED3B188D7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95" y="2115140"/>
                <a:ext cx="6144610" cy="995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601635-878B-4FF1-E8E9-087F737B15B8}"/>
                  </a:ext>
                </a:extLst>
              </p:cNvPr>
              <p:cNvSpPr txBox="1"/>
              <p:nvPr/>
            </p:nvSpPr>
            <p:spPr>
              <a:xfrm>
                <a:off x="1020891" y="1497765"/>
                <a:ext cx="614238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601635-878B-4FF1-E8E9-087F737B1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91" y="1497765"/>
                <a:ext cx="614238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479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99A4F-C9A6-D86F-07C6-1A47BEA8E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A3BEA5-752E-A198-8D7D-05AB60F248A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Expectation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A3BEA5-752E-A198-8D7D-05AB60F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70" t="-14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217E97-E070-49F9-3AD2-7596ED0E90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To compute the variance, we’ll need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. Luckily this isn’t so bad.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217E97-E070-49F9-3AD2-7596ED0E90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5BE30C-FFB9-333B-AFE2-243DAD56C99D}"/>
                  </a:ext>
                </a:extLst>
              </p:cNvPr>
              <p:cNvSpPr txBox="1"/>
              <p:nvPr/>
            </p:nvSpPr>
            <p:spPr>
              <a:xfrm>
                <a:off x="0" y="1471791"/>
                <a:ext cx="4955330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0,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5BE30C-FFB9-333B-AFE2-243DAD56C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71791"/>
                <a:ext cx="4955330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EF498B-F5F9-9BA2-0978-AB19962E61DB}"/>
                  </a:ext>
                </a:extLst>
              </p:cNvPr>
              <p:cNvSpPr txBox="1"/>
              <p:nvPr/>
            </p:nvSpPr>
            <p:spPr>
              <a:xfrm>
                <a:off x="302470" y="3064690"/>
                <a:ext cx="4955330" cy="89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EF498B-F5F9-9BA2-0978-AB19962E6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70" y="3064690"/>
                <a:ext cx="4955330" cy="8914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164CFF-C626-0110-0CCA-53343AB8F3AE}"/>
              </a:ext>
            </a:extLst>
          </p:cNvPr>
          <p:cNvSpPr txBox="1"/>
          <p:nvPr/>
        </p:nvSpPr>
        <p:spPr>
          <a:xfrm>
            <a:off x="302470" y="5090977"/>
            <a:ext cx="6913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Recall Integration by Parts from HW1: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26A177-9CEA-D8B2-3AB6-C7870F26D865}"/>
                  </a:ext>
                </a:extLst>
              </p:cNvPr>
              <p:cNvSpPr txBox="1"/>
              <p:nvPr/>
            </p:nvSpPr>
            <p:spPr>
              <a:xfrm>
                <a:off x="2025699" y="5757084"/>
                <a:ext cx="8489901" cy="930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40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en-US" sz="240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26A177-9CEA-D8B2-3AB6-C7870F26D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699" y="5757084"/>
                <a:ext cx="8489901" cy="9303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1B068D-49E7-75CF-71B3-75A4DA3B9F6E}"/>
                  </a:ext>
                </a:extLst>
              </p:cNvPr>
              <p:cNvSpPr txBox="1"/>
              <p:nvPr/>
            </p:nvSpPr>
            <p:spPr>
              <a:xfrm>
                <a:off x="2025699" y="4208807"/>
                <a:ext cx="16159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1B068D-49E7-75CF-71B3-75A4DA3B9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699" y="4208807"/>
                <a:ext cx="1615965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6F87E6-FAA7-283C-28F3-AC4D4E22ABEA}"/>
                  </a:ext>
                </a:extLst>
              </p:cNvPr>
              <p:cNvSpPr txBox="1"/>
              <p:nvPr/>
            </p:nvSpPr>
            <p:spPr>
              <a:xfrm>
                <a:off x="2819547" y="4236415"/>
                <a:ext cx="16159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6F87E6-FAA7-283C-28F3-AC4D4E22A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547" y="4236415"/>
                <a:ext cx="1615965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E14C1FD8-3637-E326-30A6-B5A27FAF3E8A}"/>
              </a:ext>
            </a:extLst>
          </p:cNvPr>
          <p:cNvSpPr/>
          <p:nvPr/>
        </p:nvSpPr>
        <p:spPr>
          <a:xfrm rot="5400000">
            <a:off x="2756976" y="3999211"/>
            <a:ext cx="184943" cy="19414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E121D31-39C8-3346-24E9-B9F242310B1A}"/>
              </a:ext>
            </a:extLst>
          </p:cNvPr>
          <p:cNvSpPr/>
          <p:nvPr/>
        </p:nvSpPr>
        <p:spPr>
          <a:xfrm rot="5400000">
            <a:off x="3417816" y="3716639"/>
            <a:ext cx="216932" cy="76678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F63F96-E514-48AC-18A6-67E25F2D2734}"/>
                  </a:ext>
                </a:extLst>
              </p:cNvPr>
              <p:cNvSpPr txBox="1"/>
              <p:nvPr/>
            </p:nvSpPr>
            <p:spPr>
              <a:xfrm>
                <a:off x="4268343" y="3143205"/>
                <a:ext cx="3035375" cy="734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F63F96-E514-48AC-18A6-67E25F2D2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43" y="3143205"/>
                <a:ext cx="3035375" cy="7344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99B710-4365-8FA4-268F-1CBE5907D7B3}"/>
                  </a:ext>
                </a:extLst>
              </p:cNvPr>
              <p:cNvSpPr txBox="1"/>
              <p:nvPr/>
            </p:nvSpPr>
            <p:spPr>
              <a:xfrm>
                <a:off x="4887310" y="3045389"/>
                <a:ext cx="6144610" cy="89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99B710-4365-8FA4-268F-1CBE5907D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10" y="3045389"/>
                <a:ext cx="6144610" cy="8914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50F4EA-F893-751F-6CB3-ADBF07EF245C}"/>
                  </a:ext>
                </a:extLst>
              </p:cNvPr>
              <p:cNvSpPr txBox="1"/>
              <p:nvPr/>
            </p:nvSpPr>
            <p:spPr>
              <a:xfrm>
                <a:off x="3188615" y="4232065"/>
                <a:ext cx="30353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50F4EA-F893-751F-6CB3-ADBF07EF2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615" y="4232065"/>
                <a:ext cx="303537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8AAB1-BDC6-8D8E-CB77-98ED829359D2}"/>
                  </a:ext>
                </a:extLst>
              </p:cNvPr>
              <p:cNvSpPr txBox="1"/>
              <p:nvPr/>
            </p:nvSpPr>
            <p:spPr>
              <a:xfrm>
                <a:off x="6223990" y="3975232"/>
                <a:ext cx="3035375" cy="89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8AAB1-BDC6-8D8E-CB77-98ED82935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990" y="3975232"/>
                <a:ext cx="3035375" cy="89146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02E377-D2B1-985A-DA39-5EBE3A3ACE3A}"/>
                  </a:ext>
                </a:extLst>
              </p:cNvPr>
              <p:cNvSpPr txBox="1"/>
              <p:nvPr/>
            </p:nvSpPr>
            <p:spPr>
              <a:xfrm>
                <a:off x="8124431" y="4041064"/>
                <a:ext cx="3035375" cy="78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02E377-D2B1-985A-DA39-5EBE3A3AC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431" y="4041064"/>
                <a:ext cx="3035375" cy="7861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E80B65-DD04-971F-64CE-F6FC03F4AFB1}"/>
                  </a:ext>
                </a:extLst>
              </p:cNvPr>
              <p:cNvSpPr txBox="1"/>
              <p:nvPr/>
            </p:nvSpPr>
            <p:spPr>
              <a:xfrm>
                <a:off x="4268343" y="3303197"/>
                <a:ext cx="6189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E80B65-DD04-971F-64CE-F6FC03F4A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43" y="3303197"/>
                <a:ext cx="618967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79E723-3C0D-C08C-F465-131D53A5344B}"/>
                  </a:ext>
                </a:extLst>
              </p:cNvPr>
              <p:cNvSpPr txBox="1"/>
              <p:nvPr/>
            </p:nvSpPr>
            <p:spPr>
              <a:xfrm>
                <a:off x="4955330" y="1538297"/>
                <a:ext cx="6142382" cy="89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79E723-3C0D-C08C-F465-131D53A53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330" y="1538297"/>
                <a:ext cx="6142382" cy="89146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1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1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0173-D6CE-6A83-CED9-37E760DC4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6212A7-648F-8B5F-F2AB-189BCFD87E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Expectation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6212A7-648F-8B5F-F2AB-189BCFD87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70" t="-14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055ECF-FCF6-5933-CBC8-D722E406F6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To compute the variance, we’ll need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. Luckily this isn’t so bad.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055ECF-FCF6-5933-CBC8-D722E406F6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2A895F-A8BD-9810-656C-BA6F38CC932D}"/>
                  </a:ext>
                </a:extLst>
              </p:cNvPr>
              <p:cNvSpPr txBox="1"/>
              <p:nvPr/>
            </p:nvSpPr>
            <p:spPr>
              <a:xfrm>
                <a:off x="0" y="1471791"/>
                <a:ext cx="4955330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0,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2A895F-A8BD-9810-656C-BA6F38CC9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71791"/>
                <a:ext cx="4955330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3F60B6-B23E-7FAB-0A4D-C68D3E96752D}"/>
                  </a:ext>
                </a:extLst>
              </p:cNvPr>
              <p:cNvSpPr txBox="1"/>
              <p:nvPr/>
            </p:nvSpPr>
            <p:spPr>
              <a:xfrm>
                <a:off x="4517599" y="2817885"/>
                <a:ext cx="4955330" cy="78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3F60B6-B23E-7FAB-0A4D-C68D3E967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99" y="2817885"/>
                <a:ext cx="4955330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34FB1F-DA36-0724-DD17-03CDFAD4DE07}"/>
                  </a:ext>
                </a:extLst>
              </p:cNvPr>
              <p:cNvSpPr txBox="1"/>
              <p:nvPr/>
            </p:nvSpPr>
            <p:spPr>
              <a:xfrm>
                <a:off x="6071417" y="4164867"/>
                <a:ext cx="3401512" cy="78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var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34FB1F-DA36-0724-DD17-03CDFAD4D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417" y="4164867"/>
                <a:ext cx="3401512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02047D-405F-C75E-ED48-90DB8AB8E8B7}"/>
                  </a:ext>
                </a:extLst>
              </p:cNvPr>
              <p:cNvSpPr txBox="1"/>
              <p:nvPr/>
            </p:nvSpPr>
            <p:spPr>
              <a:xfrm>
                <a:off x="4955330" y="1538297"/>
                <a:ext cx="6142382" cy="89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02047D-405F-C75E-ED48-90DB8AB8E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330" y="1538297"/>
                <a:ext cx="6142382" cy="891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582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7E57-036D-E269-67EF-7FF87427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Geometric vs. Exponential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7CAB4-61ED-0D7F-E38C-87CDA9259F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Compare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7CAB4-61ED-0D7F-E38C-87CDA9259F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C0FD29-6F6A-9DF3-8DE6-0FECA098623C}"/>
                  </a:ext>
                </a:extLst>
              </p:cNvPr>
              <p:cNvSpPr txBox="1"/>
              <p:nvPr/>
            </p:nvSpPr>
            <p:spPr>
              <a:xfrm>
                <a:off x="2852530" y="1724497"/>
                <a:ext cx="203089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C0FD29-6F6A-9DF3-8DE6-0FECA0986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530" y="1724497"/>
                <a:ext cx="2030896" cy="7861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24305C-CCC8-E4CC-5C7D-DD04517D7556}"/>
                  </a:ext>
                </a:extLst>
              </p:cNvPr>
              <p:cNvSpPr txBox="1"/>
              <p:nvPr/>
            </p:nvSpPr>
            <p:spPr>
              <a:xfrm>
                <a:off x="6096000" y="1724496"/>
                <a:ext cx="203089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24305C-CCC8-E4CC-5C7D-DD04517D7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24496"/>
                <a:ext cx="2030896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AB3EC3-4104-D301-E3C7-409E485183FE}"/>
                  </a:ext>
                </a:extLst>
              </p:cNvPr>
              <p:cNvSpPr txBox="1"/>
              <p:nvPr/>
            </p:nvSpPr>
            <p:spPr>
              <a:xfrm>
                <a:off x="2852530" y="3035912"/>
                <a:ext cx="203089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AB3EC3-4104-D301-E3C7-409E48518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530" y="3035912"/>
                <a:ext cx="2030896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39AE9D-6F26-D0F7-747C-2ADE4F1BF921}"/>
                  </a:ext>
                </a:extLst>
              </p:cNvPr>
              <p:cNvSpPr txBox="1"/>
              <p:nvPr/>
            </p:nvSpPr>
            <p:spPr>
              <a:xfrm>
                <a:off x="5950225" y="3035912"/>
                <a:ext cx="2519217" cy="793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39AE9D-6F26-D0F7-747C-2ADE4F1BF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225" y="3035912"/>
                <a:ext cx="2519217" cy="7936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543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7E57-036D-E269-67EF-7FF87427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Geometric vs. Exponential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7CAB4-61ED-0D7F-E38C-87CDA9259F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Compare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7CAB4-61ED-0D7F-E38C-87CDA9259F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C0FD29-6F6A-9DF3-8DE6-0FECA098623C}"/>
                  </a:ext>
                </a:extLst>
              </p:cNvPr>
              <p:cNvSpPr txBox="1"/>
              <p:nvPr/>
            </p:nvSpPr>
            <p:spPr>
              <a:xfrm>
                <a:off x="2969262" y="2055237"/>
                <a:ext cx="203089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C0FD29-6F6A-9DF3-8DE6-0FECA0986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262" y="2055237"/>
                <a:ext cx="2030896" cy="786177"/>
              </a:xfrm>
              <a:prstGeom prst="rect">
                <a:avLst/>
              </a:prstGeom>
              <a:blipFill>
                <a:blip r:embed="rId3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24305C-CCC8-E4CC-5C7D-DD04517D7556}"/>
                  </a:ext>
                </a:extLst>
              </p:cNvPr>
              <p:cNvSpPr txBox="1"/>
              <p:nvPr/>
            </p:nvSpPr>
            <p:spPr>
              <a:xfrm>
                <a:off x="6329464" y="2055237"/>
                <a:ext cx="203089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24305C-CCC8-E4CC-5C7D-DD04517D7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464" y="2055237"/>
                <a:ext cx="2030896" cy="786177"/>
              </a:xfrm>
              <a:prstGeom prst="rect">
                <a:avLst/>
              </a:prstGeom>
              <a:blipFill>
                <a:blip r:embed="rId4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AB3EC3-4104-D301-E3C7-409E485183FE}"/>
                  </a:ext>
                </a:extLst>
              </p:cNvPr>
              <p:cNvSpPr txBox="1"/>
              <p:nvPr/>
            </p:nvSpPr>
            <p:spPr>
              <a:xfrm>
                <a:off x="2852530" y="3192216"/>
                <a:ext cx="203089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AB3EC3-4104-D301-E3C7-409E48518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530" y="3192216"/>
                <a:ext cx="2030896" cy="786177"/>
              </a:xfrm>
              <a:prstGeom prst="rect">
                <a:avLst/>
              </a:prstGeom>
              <a:blipFill>
                <a:blip r:embed="rId5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39AE9D-6F26-D0F7-747C-2ADE4F1BF921}"/>
                  </a:ext>
                </a:extLst>
              </p:cNvPr>
              <p:cNvSpPr txBox="1"/>
              <p:nvPr/>
            </p:nvSpPr>
            <p:spPr>
              <a:xfrm>
                <a:off x="6196659" y="3184714"/>
                <a:ext cx="2519217" cy="793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39AE9D-6F26-D0F7-747C-2ADE4F1BF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659" y="3184714"/>
                <a:ext cx="2519217" cy="79367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268293-7E34-0E03-1871-50D623919AA0}"/>
                  </a:ext>
                </a:extLst>
              </p:cNvPr>
              <p:cNvSpPr txBox="1"/>
              <p:nvPr/>
            </p:nvSpPr>
            <p:spPr>
              <a:xfrm>
                <a:off x="5999781" y="1319970"/>
                <a:ext cx="374815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PMF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268293-7E34-0E03-1871-50D623919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781" y="1319970"/>
                <a:ext cx="3748159" cy="468205"/>
              </a:xfrm>
              <a:prstGeom prst="rect">
                <a:avLst/>
              </a:prstGeom>
              <a:blipFill>
                <a:blip r:embed="rId7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4712B9-919F-A4D7-4C8C-69135AA797F1}"/>
                  </a:ext>
                </a:extLst>
              </p:cNvPr>
              <p:cNvSpPr txBox="1"/>
              <p:nvPr/>
            </p:nvSpPr>
            <p:spPr>
              <a:xfrm>
                <a:off x="2110630" y="1314831"/>
                <a:ext cx="3748159" cy="475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DF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4712B9-919F-A4D7-4C8C-69135AA79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630" y="1314831"/>
                <a:ext cx="3748159" cy="475451"/>
              </a:xfrm>
              <a:prstGeom prst="rect">
                <a:avLst/>
              </a:prstGeom>
              <a:blipFill>
                <a:blip r:embed="rId8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442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DFD3-377A-421A-347B-CCA993F9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and Variance of a Uniform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9421B1-F20B-8C7A-BE00-55C5232C7E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In the notes, they show 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a uniform random variable over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ℓ</m:t>
                        </m:r>
                      </m:e>
                    </m:d>
                  </m:oMath>
                </a14:m>
                <a:r>
                  <a:rPr lang="en-US"/>
                  <a:t>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See notes (or just show yourself) for a proof. Contrast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/>
                  <a:t> uniform over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2, 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/>
                  <a:t>, which was: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9421B1-F20B-8C7A-BE00-55C5232C7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2A1C34-CE91-E782-6279-7880E60F30CA}"/>
                  </a:ext>
                </a:extLst>
              </p:cNvPr>
              <p:cNvSpPr txBox="1"/>
              <p:nvPr/>
            </p:nvSpPr>
            <p:spPr>
              <a:xfrm>
                <a:off x="-175392" y="1300146"/>
                <a:ext cx="6144610" cy="7904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2A1C34-CE91-E782-6279-7880E60F3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392" y="1300146"/>
                <a:ext cx="6144610" cy="7904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D042E8-84C8-163A-B817-A944F47842CE}"/>
                  </a:ext>
                </a:extLst>
              </p:cNvPr>
              <p:cNvSpPr txBox="1"/>
              <p:nvPr/>
            </p:nvSpPr>
            <p:spPr>
              <a:xfrm>
                <a:off x="4676446" y="1259494"/>
                <a:ext cx="6184024" cy="831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D042E8-84C8-163A-B817-A944F4784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446" y="1259494"/>
                <a:ext cx="6184024" cy="8310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92ED74-1302-6021-19D4-F334D77017E3}"/>
                  </a:ext>
                </a:extLst>
              </p:cNvPr>
              <p:cNvSpPr txBox="1"/>
              <p:nvPr/>
            </p:nvSpPr>
            <p:spPr>
              <a:xfrm>
                <a:off x="-275240" y="4187864"/>
                <a:ext cx="6144610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92ED74-1302-6021-19D4-F334D7701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5240" y="4187864"/>
                <a:ext cx="6144610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B1F1BB-8D3D-89A0-2F13-E69D2C570EFC}"/>
                  </a:ext>
                </a:extLst>
              </p:cNvPr>
              <p:cNvSpPr txBox="1"/>
              <p:nvPr/>
            </p:nvSpPr>
            <p:spPr>
              <a:xfrm>
                <a:off x="4576598" y="4147212"/>
                <a:ext cx="6184024" cy="831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B1F1BB-8D3D-89A0-2F13-E69D2C570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98" y="4147212"/>
                <a:ext cx="6184024" cy="8310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636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DC0D7-3561-B473-5419-E00CB173F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52E8F-2A24-BBF6-507B-6E25629CA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Joint Distributions and Independence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00B1C-8E6A-9B8F-89DE-92182BB7C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23,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AA7F16-E05E-8D18-9403-5DCBB18E67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endParaRPr lang="en-US" b="1">
              <a:solidFill>
                <a:schemeClr val="accent3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F23A8C1-1CBC-009E-7544-23F386F50843}"/>
              </a:ext>
            </a:extLst>
          </p:cNvPr>
          <p:cNvSpPr txBox="1">
            <a:spLocks/>
          </p:cNvSpPr>
          <p:nvPr/>
        </p:nvSpPr>
        <p:spPr>
          <a:xfrm>
            <a:off x="6248400" y="2174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180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A46D8-B0D0-247C-BF28-3D77783A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Distributions and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C865D-C067-361C-73A1-964470D2A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Our usual ideas from discrete probability around joint distributions, marginal distributions, and independence carry over very closely.</a:t>
            </a:r>
          </a:p>
        </p:txBody>
      </p:sp>
    </p:spTree>
    <p:extLst>
      <p:ext uri="{BB962C8B-B14F-4D97-AF65-F5344CB8AC3E}">
        <p14:creationId xmlns:p14="http://schemas.microsoft.com/office/powerpoint/2010/main" val="1728311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987D3-691B-AF31-13DD-C866E3C8E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9729-6BE3-496C-2582-B026D803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Framing: A Random Variable with Range [0, 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940C-9C6B-1350-4CD5-05618C330E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Imagine that we choose a real number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, uniformly at random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Following the pattern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0.7, 0.9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b="0" i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:</a:t>
                </a:r>
                <a:endParaRPr lang="en-US"/>
              </a:p>
              <a:p>
                <a:endParaRPr lang="en-US" sz="2400" b="0" i="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endParaRPr lang="en-US" sz="2400" b="0" i="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940C-9C6B-1350-4CD5-05618C330E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1A9DC2C-B92C-08B3-3D5B-9F061FD649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8500867"/>
                  </p:ext>
                </p:extLst>
              </p:nvPr>
            </p:nvGraphicFramePr>
            <p:xfrm>
              <a:off x="4202504" y="4444170"/>
              <a:ext cx="4770045" cy="2155127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2754453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2015592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221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=0.3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≤1/2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0.7, 0.9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422114"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𝑏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1A9DC2C-B92C-08B3-3D5B-9F061FD649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8500867"/>
                  </p:ext>
                </p:extLst>
              </p:nvPr>
            </p:nvGraphicFramePr>
            <p:xfrm>
              <a:off x="4202504" y="4444170"/>
              <a:ext cx="4770045" cy="2155127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2754453">
                      <a:extLst>
                        <a:ext uri="{9D8B030D-6E8A-4147-A177-3AD203B41FA5}">
                          <a16:colId xmlns:a16="http://schemas.microsoft.com/office/drawing/2014/main" val="42151058"/>
                        </a:ext>
                      </a:extLst>
                    </a:gridCol>
                    <a:gridCol w="2015592">
                      <a:extLst>
                        <a:ext uri="{9D8B030D-6E8A-4147-A177-3AD203B41FA5}">
                          <a16:colId xmlns:a16="http://schemas.microsoft.com/office/drawing/2014/main" val="164350372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1" t="-10667" r="-73673" b="-37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608152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1" t="-110667" r="-73673" b="-27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267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1" t="-210667" r="-73673" b="-17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403588"/>
                      </a:ext>
                    </a:extLst>
                  </a:tr>
                  <a:tr h="783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1" t="-180620" r="-73673" b="-15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6858" t="-180620" r="-604" b="-15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53702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CB9692-C912-BC7C-1C5C-518BC64DDA0F}"/>
                  </a:ext>
                </a:extLst>
              </p:cNvPr>
              <p:cNvSpPr txBox="1"/>
              <p:nvPr/>
            </p:nvSpPr>
            <p:spPr>
              <a:xfrm>
                <a:off x="305686" y="2728610"/>
                <a:ext cx="3274828" cy="791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CB9692-C912-BC7C-1C5C-518BC64DD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86" y="2728610"/>
                <a:ext cx="3274828" cy="7911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9472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7E5AB-DE83-9F69-430E-5B8BC0C87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80C2-4D1B-00C5-7AE1-970E9C57B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Review: Joint Distributions (Discrete)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C53125-6455-D098-B370-B0F655E4A8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8" y="533400"/>
                <a:ext cx="8553386" cy="5638732"/>
              </a:xfrm>
            </p:spPr>
            <p:txBody>
              <a:bodyPr/>
              <a:lstStyle/>
              <a:p>
                <a:r>
                  <a:rPr lang="en-US"/>
                  <a:t>To refresh our memory on joint distributions, let’s first consider the joint PMF of two discrete uniform random variables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and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 representing the roll of two independent four sided dice.</a:t>
                </a:r>
              </a:p>
              <a:p>
                <a:endParaRPr lang="en-US"/>
              </a:p>
              <a:p>
                <a:r>
                  <a:rPr lang="en-US"/>
                  <a:t>What is the joint PMF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C53125-6455-D098-B370-B0F655E4A8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8" y="533400"/>
                <a:ext cx="8553386" cy="5638732"/>
              </a:xfrm>
              <a:blipFill>
                <a:blip r:embed="rId2"/>
                <a:stretch>
                  <a:fillRect l="-1039" t="-901" r="-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05B9534-15A3-3507-173A-62A66F1B884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114020" y="611925"/>
              <a:ext cx="2730110" cy="5958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54338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454338">
                      <a:extLst>
                        <a:ext uri="{9D8B030D-6E8A-4147-A177-3AD203B41FA5}">
                          <a16:colId xmlns:a16="http://schemas.microsoft.com/office/drawing/2014/main" val="1843694133"/>
                        </a:ext>
                      </a:extLst>
                    </a:gridCol>
                    <a:gridCol w="1821434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</a:tblGrid>
                  <a:tr h="25964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7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dirty="0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7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𝑥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,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𝑌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7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2060275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963023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670219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8373702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176802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253148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2913607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483125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7893279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6575361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9339866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23477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7652582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6948636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903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05B9534-15A3-3507-173A-62A66F1B884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114020" y="611925"/>
              <a:ext cx="2730110" cy="5958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54338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454338">
                      <a:extLst>
                        <a:ext uri="{9D8B030D-6E8A-4147-A177-3AD203B41FA5}">
                          <a16:colId xmlns:a16="http://schemas.microsoft.com/office/drawing/2014/main" val="1843694133"/>
                        </a:ext>
                      </a:extLst>
                    </a:gridCol>
                    <a:gridCol w="1821434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</a:tblGrid>
                  <a:tr h="350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571" r="-508333" b="-1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571" r="-408333" b="-1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000" t="-3571" r="-2083" b="-1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2060275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963023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670219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837370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17680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253148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2913607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483125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7893279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6575361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9339866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23477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765258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6948636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903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01200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89D01-398E-59FA-B81E-744BE66E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6B6722-B7C8-86FD-67E9-2C8EAE4D36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have random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 which are continuous. Then their joint PDF is a non-negative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/>
                  <a:t> such that: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And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/>
                  <a:t>, we have: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Can interpret PDF as probability that we are in a small rectangle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Actual probability is zero since the rectangle infinitesimal.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6B6722-B7C8-86FD-67E9-2C8EAE4D3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690" b="-2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958AB5-DA0A-C82A-54A8-BB276CD1DBBF}"/>
                  </a:ext>
                </a:extLst>
              </p:cNvPr>
              <p:cNvSpPr txBox="1"/>
              <p:nvPr/>
            </p:nvSpPr>
            <p:spPr>
              <a:xfrm>
                <a:off x="4103275" y="1773620"/>
                <a:ext cx="3985450" cy="889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958AB5-DA0A-C82A-54A8-BB276CD1D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75" y="1773620"/>
                <a:ext cx="3985450" cy="8891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B391E8-5269-F4B7-45E8-1910F6B3421E}"/>
                  </a:ext>
                </a:extLst>
              </p:cNvPr>
              <p:cNvSpPr txBox="1"/>
              <p:nvPr/>
            </p:nvSpPr>
            <p:spPr>
              <a:xfrm>
                <a:off x="2666343" y="3952421"/>
                <a:ext cx="6859314" cy="930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B391E8-5269-F4B7-45E8-1910F6B34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343" y="3952421"/>
                <a:ext cx="6859314" cy="930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782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5796B-C186-5F41-BF33-5592194A6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9AFA-6924-D535-BC75-BC651ABFD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Density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D8BEB-FEBD-3163-F534-3EFAF1FADA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have random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 which are continuous. Then their joint PDF is a non-negative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/>
                  <a:t> such that: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Suppose we throw a dart at the origin. Suppose we land uniformly within 2 feet of the origin.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D8BEB-FEBD-3163-F534-3EFAF1FADA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36E340-434A-A692-2B2C-2DF9BED3FA57}"/>
                  </a:ext>
                </a:extLst>
              </p:cNvPr>
              <p:cNvSpPr txBox="1"/>
              <p:nvPr/>
            </p:nvSpPr>
            <p:spPr>
              <a:xfrm>
                <a:off x="4103275" y="1773620"/>
                <a:ext cx="3985450" cy="889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36E340-434A-A692-2B2C-2DF9BED3F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75" y="1773620"/>
                <a:ext cx="3985450" cy="8891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33311F-AA7E-6605-4969-0539785284FF}"/>
                  </a:ext>
                </a:extLst>
              </p:cNvPr>
              <p:cNvSpPr txBox="1"/>
              <p:nvPr/>
            </p:nvSpPr>
            <p:spPr>
              <a:xfrm>
                <a:off x="3241094" y="4195227"/>
                <a:ext cx="6207706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≤4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0,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33311F-AA7E-6605-4969-053978528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094" y="4195227"/>
                <a:ext cx="6207706" cy="12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28588A7-8CB5-16F9-33A0-935B94ABADEC}"/>
              </a:ext>
            </a:extLst>
          </p:cNvPr>
          <p:cNvSpPr/>
          <p:nvPr/>
        </p:nvSpPr>
        <p:spPr>
          <a:xfrm>
            <a:off x="951759" y="4432995"/>
            <a:ext cx="1431234" cy="14312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E69DC-6F59-463A-C30F-25D5F270AA71}"/>
              </a:ext>
            </a:extLst>
          </p:cNvPr>
          <p:cNvSpPr txBox="1"/>
          <p:nvPr/>
        </p:nvSpPr>
        <p:spPr>
          <a:xfrm>
            <a:off x="951759" y="5943600"/>
            <a:ext cx="169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 foot radius</a:t>
            </a:r>
          </a:p>
        </p:txBody>
      </p:sp>
    </p:spTree>
    <p:extLst>
      <p:ext uri="{BB962C8B-B14F-4D97-AF65-F5344CB8AC3E}">
        <p14:creationId xmlns:p14="http://schemas.microsoft.com/office/powerpoint/2010/main" val="910976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2D922-C6A4-10AC-8934-70EBE1ADD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AA651-2E69-3612-C9F6-22CF7A3A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Marginal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AD37A-2C99-525C-FAEF-5354F0262A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have random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 which are continuous. Then their joint PDF is a non-negative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/>
                  <a:t> such that: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Similar to marginal probabilities for discrete random variables,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/>
                  <a:t>. How?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AD37A-2C99-525C-FAEF-5354F0262A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5A8B09-599A-D7F8-FE3F-5453C909BB5D}"/>
                  </a:ext>
                </a:extLst>
              </p:cNvPr>
              <p:cNvSpPr txBox="1"/>
              <p:nvPr/>
            </p:nvSpPr>
            <p:spPr>
              <a:xfrm>
                <a:off x="4103275" y="1773620"/>
                <a:ext cx="3985450" cy="889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5A8B09-599A-D7F8-FE3F-5453C909B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75" y="1773620"/>
                <a:ext cx="3985450" cy="8891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424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E8B4D-ECF1-A72B-F555-B569A7CCC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C3B6-4989-EB88-D192-EF4DDAE8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Marginal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16DFB-F4B8-F95B-60C8-45EFB05A3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have random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 which are continuous. Then their joint PDF is a non-negative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/>
                  <a:t> such that: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Similar to marginal probabilities for discrete random variables,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/>
                  <a:t>. How?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16DFB-F4B8-F95B-60C8-45EFB05A3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6DFDE0-742C-8E0A-D7C1-970D4EB63003}"/>
                  </a:ext>
                </a:extLst>
              </p:cNvPr>
              <p:cNvSpPr txBox="1"/>
              <p:nvPr/>
            </p:nvSpPr>
            <p:spPr>
              <a:xfrm>
                <a:off x="4103275" y="1773620"/>
                <a:ext cx="3985450" cy="889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6DFDE0-742C-8E0A-D7C1-970D4EB63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75" y="1773620"/>
                <a:ext cx="3985450" cy="8891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04350-6588-950E-D6F4-136BD51400DB}"/>
                  </a:ext>
                </a:extLst>
              </p:cNvPr>
              <p:cNvSpPr txBox="1"/>
              <p:nvPr/>
            </p:nvSpPr>
            <p:spPr>
              <a:xfrm>
                <a:off x="1607068" y="4811109"/>
                <a:ext cx="3557320" cy="889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04350-6588-950E-D6F4-136BD5140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068" y="4811109"/>
                <a:ext cx="3557320" cy="8891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430663-7F5E-CD20-34DD-FF7BC6A126F2}"/>
                  </a:ext>
                </a:extLst>
              </p:cNvPr>
              <p:cNvSpPr txBox="1"/>
              <p:nvPr/>
            </p:nvSpPr>
            <p:spPr>
              <a:xfrm>
                <a:off x="6598422" y="4811109"/>
                <a:ext cx="3549946" cy="889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430663-7F5E-CD20-34DD-FF7BC6A12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422" y="4811109"/>
                <a:ext cx="3549946" cy="8891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582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38C62B-58F6-FDCD-A623-A47696DD3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1DD7-BFD8-6D87-C08E-7CECE356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Marginal Density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5E06F-759E-33EF-61AE-D03CFA663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throw a dart at the origin. Suppose we land uniformly within 2 feet of the origin.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 are jointly distributed as: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What is the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, e.g. what is the </a:t>
                </a:r>
                <a:r>
                  <a:rPr lang="en-US" err="1"/>
                  <a:t>p.d.f.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/>
                  <a:t>?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5E06F-759E-33EF-61AE-D03CFA663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 r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A9AFC8-9FE4-8901-D757-51EBA51451D2}"/>
                  </a:ext>
                </a:extLst>
              </p:cNvPr>
              <p:cNvSpPr txBox="1"/>
              <p:nvPr/>
            </p:nvSpPr>
            <p:spPr>
              <a:xfrm>
                <a:off x="3095044" y="1680627"/>
                <a:ext cx="6207706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≤4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0,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A9AFC8-9FE4-8901-D757-51EBA5145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44" y="1680627"/>
                <a:ext cx="6207706" cy="1271438"/>
              </a:xfrm>
              <a:prstGeom prst="rect">
                <a:avLst/>
              </a:prstGeom>
              <a:blipFill>
                <a:blip r:embed="rId4"/>
                <a:stretch>
                  <a:fillRect t="-210891" b="-300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077856F2-F17F-58F7-20AD-5B15D450E80B}"/>
              </a:ext>
            </a:extLst>
          </p:cNvPr>
          <p:cNvSpPr/>
          <p:nvPr/>
        </p:nvSpPr>
        <p:spPr>
          <a:xfrm>
            <a:off x="1053359" y="1680627"/>
            <a:ext cx="1431234" cy="14312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CD723D-9F8D-CE33-07C5-EE5C13B0F2DE}"/>
              </a:ext>
            </a:extLst>
          </p:cNvPr>
          <p:cNvSpPr txBox="1"/>
          <p:nvPr/>
        </p:nvSpPr>
        <p:spPr>
          <a:xfrm>
            <a:off x="1053359" y="3191232"/>
            <a:ext cx="169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 foot radius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5D0173-702D-E91E-09A1-BBFD8DDD0606}"/>
                  </a:ext>
                </a:extLst>
              </p:cNvPr>
              <p:cNvSpPr txBox="1"/>
              <p:nvPr/>
            </p:nvSpPr>
            <p:spPr>
              <a:xfrm>
                <a:off x="8634680" y="5968843"/>
                <a:ext cx="3557320" cy="889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5D0173-702D-E91E-09A1-BBFD8DDD0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680" y="5968843"/>
                <a:ext cx="3557320" cy="889154"/>
              </a:xfrm>
              <a:prstGeom prst="rect">
                <a:avLst/>
              </a:prstGeom>
              <a:blipFill>
                <a:blip r:embed="rId5"/>
                <a:stretch>
                  <a:fillRect l="-2128" t="-169014" r="-355" b="-245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7CD4518-48F0-8427-7F33-D7BD4C53D81B}"/>
                  </a:ext>
                </a:extLst>
              </p14:cNvPr>
              <p14:cNvContentPartPr/>
              <p14:nvPr/>
            </p14:nvContentPartPr>
            <p14:xfrm>
              <a:off x="424440" y="854640"/>
              <a:ext cx="11746440" cy="5943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7CD4518-48F0-8427-7F33-D7BD4C53D8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5080" y="845280"/>
                <a:ext cx="11765160" cy="59626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4211EAB-7B7F-ACE4-6E07-3DA91ACAE1FE}"/>
              </a:ext>
            </a:extLst>
          </p:cNvPr>
          <p:cNvSpPr txBox="1"/>
          <p:nvPr/>
        </p:nvSpPr>
        <p:spPr>
          <a:xfrm>
            <a:off x="689548" y="6280879"/>
            <a:ext cx="3072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typeset yet</a:t>
            </a:r>
          </a:p>
        </p:txBody>
      </p:sp>
    </p:spTree>
    <p:extLst>
      <p:ext uri="{BB962C8B-B14F-4D97-AF65-F5344CB8AC3E}">
        <p14:creationId xmlns:p14="http://schemas.microsoft.com/office/powerpoint/2010/main" val="2872221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F593-AB61-6804-ADE4-B9243F1EC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34987-85FF-E2D6-15B7-3CD33FB44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Marginal Density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EA93A1-3ABC-FAF2-DD76-B477A68269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throw a dart at the origin. Suppose we land uniformly within 2 feet of the origin.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 jointly distributed as: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the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e.g. what is the </a:t>
                </a:r>
                <a:r>
                  <a:rPr lang="en-US" dirty="0" err="1"/>
                  <a:t>p.d.f.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5E06F-759E-33EF-61AE-D03CFA663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 r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774D07-0CED-FA58-6131-8DB9E919C751}"/>
                  </a:ext>
                </a:extLst>
              </p:cNvPr>
              <p:cNvSpPr txBox="1"/>
              <p:nvPr/>
            </p:nvSpPr>
            <p:spPr>
              <a:xfrm>
                <a:off x="3095044" y="1680627"/>
                <a:ext cx="6207706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≤4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0,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A9AFC8-9FE4-8901-D757-51EBA5145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44" y="1680627"/>
                <a:ext cx="6207706" cy="1271438"/>
              </a:xfrm>
              <a:prstGeom prst="rect">
                <a:avLst/>
              </a:prstGeom>
              <a:blipFill>
                <a:blip r:embed="rId4"/>
                <a:stretch>
                  <a:fillRect t="-210891" b="-300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2BE27B39-56DC-5D69-3B8C-4FDA1B50C746}"/>
              </a:ext>
            </a:extLst>
          </p:cNvPr>
          <p:cNvSpPr/>
          <p:nvPr/>
        </p:nvSpPr>
        <p:spPr>
          <a:xfrm>
            <a:off x="1053359" y="1680627"/>
            <a:ext cx="1431234" cy="14312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52A94-603D-E09B-AC52-2649A83BF212}"/>
              </a:ext>
            </a:extLst>
          </p:cNvPr>
          <p:cNvSpPr txBox="1"/>
          <p:nvPr/>
        </p:nvSpPr>
        <p:spPr>
          <a:xfrm>
            <a:off x="1053359" y="3191232"/>
            <a:ext cx="169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 foot radius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36B783-78B7-6CCF-73D6-91E98B4A0B80}"/>
                  </a:ext>
                </a:extLst>
              </p:cNvPr>
              <p:cNvSpPr txBox="1"/>
              <p:nvPr/>
            </p:nvSpPr>
            <p:spPr>
              <a:xfrm>
                <a:off x="8634680" y="5968843"/>
                <a:ext cx="3557320" cy="889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5D0173-702D-E91E-09A1-BBFD8DDD0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680" y="5968843"/>
                <a:ext cx="3557320" cy="889154"/>
              </a:xfrm>
              <a:prstGeom prst="rect">
                <a:avLst/>
              </a:prstGeom>
              <a:blipFill>
                <a:blip r:embed="rId5"/>
                <a:stretch>
                  <a:fillRect l="-2128" t="-169014" r="-355" b="-245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D1139-3ADD-7C65-2A99-3738D89F9E96}"/>
                  </a:ext>
                </a:extLst>
              </p:cNvPr>
              <p:cNvSpPr txBox="1"/>
              <p:nvPr/>
            </p:nvSpPr>
            <p:spPr>
              <a:xfrm>
                <a:off x="233575" y="4288219"/>
                <a:ext cx="3506922" cy="889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minimum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maximum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D1139-3ADD-7C65-2A99-3738D89F9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75" y="4288219"/>
                <a:ext cx="3506922" cy="889154"/>
              </a:xfrm>
              <a:prstGeom prst="rect">
                <a:avLst/>
              </a:prstGeom>
              <a:blipFill>
                <a:blip r:embed="rId6"/>
                <a:stretch>
                  <a:fillRect l="-5054" t="-169014" r="-2527" b="-245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8BE04A3-445D-5544-A01F-7AB1B2F48BB5}"/>
              </a:ext>
            </a:extLst>
          </p:cNvPr>
          <p:cNvSpPr txBox="1"/>
          <p:nvPr/>
        </p:nvSpPr>
        <p:spPr>
          <a:xfrm>
            <a:off x="4643609" y="4288219"/>
            <a:ext cx="465056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To find the min/max y, we have that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5DFED-94E7-B182-D515-924A70941929}"/>
                  </a:ext>
                </a:extLst>
              </p:cNvPr>
              <p:cNvSpPr txBox="1"/>
              <p:nvPr/>
            </p:nvSpPr>
            <p:spPr>
              <a:xfrm>
                <a:off x="5948560" y="4690762"/>
                <a:ext cx="5372240" cy="556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≤4⇒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5DFED-94E7-B182-D515-924A70941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60" y="4690762"/>
                <a:ext cx="5372240" cy="556755"/>
              </a:xfrm>
              <a:prstGeom prst="rect">
                <a:avLst/>
              </a:prstGeom>
              <a:blipFill>
                <a:blip r:embed="rId7"/>
                <a:stretch>
                  <a:fillRect l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304883-AEBC-09B4-A6EC-D4F8C2FA4205}"/>
                  </a:ext>
                </a:extLst>
              </p:cNvPr>
              <p:cNvSpPr txBox="1"/>
              <p:nvPr/>
            </p:nvSpPr>
            <p:spPr>
              <a:xfrm>
                <a:off x="233575" y="5523673"/>
                <a:ext cx="6979825" cy="10091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sub>
                        <m:sup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304883-AEBC-09B4-A6EC-D4F8C2FA4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75" y="5523673"/>
                <a:ext cx="6979825" cy="1009122"/>
              </a:xfrm>
              <a:prstGeom prst="rect">
                <a:avLst/>
              </a:prstGeom>
              <a:blipFill>
                <a:blip r:embed="rId8"/>
                <a:stretch>
                  <a:fillRect l="-1636" t="-137037" b="-2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16098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D971-F0CD-3C8C-4B12-1B23F82A6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CBD0-FC13-92F4-3ACD-711A927D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Marginal Density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C1CCA-9C4D-BAC0-4288-849F27B0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throw a dart at the origin. Suppose we land uniformly within 2 feet of the origin.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 jointly distributed as: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the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e.g. what is the </a:t>
                </a:r>
                <a:r>
                  <a:rPr lang="en-US" dirty="0" err="1"/>
                  <a:t>p.d.f.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∈[−2, 2]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   0,     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C1CCA-9C4D-BAC0-4288-849F27B0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 r="-442" b="-79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BD1EB9-D6FA-5648-3B29-A39A61956F3D}"/>
                  </a:ext>
                </a:extLst>
              </p:cNvPr>
              <p:cNvSpPr txBox="1"/>
              <p:nvPr/>
            </p:nvSpPr>
            <p:spPr>
              <a:xfrm>
                <a:off x="3095044" y="1680627"/>
                <a:ext cx="6207706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≤4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0,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BD1EB9-D6FA-5648-3B29-A39A61956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44" y="1680627"/>
                <a:ext cx="6207706" cy="1271438"/>
              </a:xfrm>
              <a:prstGeom prst="rect">
                <a:avLst/>
              </a:prstGeom>
              <a:blipFill>
                <a:blip r:embed="rId4"/>
                <a:stretch>
                  <a:fillRect t="-210891" b="-300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E714CB7-574F-D6FF-84C6-7A8C5AF73745}"/>
              </a:ext>
            </a:extLst>
          </p:cNvPr>
          <p:cNvSpPr/>
          <p:nvPr/>
        </p:nvSpPr>
        <p:spPr>
          <a:xfrm>
            <a:off x="1053359" y="1680627"/>
            <a:ext cx="1431234" cy="14312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7E35E-4ED6-3A9B-F369-6144D24D948F}"/>
              </a:ext>
            </a:extLst>
          </p:cNvPr>
          <p:cNvSpPr txBox="1"/>
          <p:nvPr/>
        </p:nvSpPr>
        <p:spPr>
          <a:xfrm>
            <a:off x="1053359" y="3191232"/>
            <a:ext cx="169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 foot radius</a:t>
            </a:r>
          </a:p>
        </p:txBody>
      </p:sp>
    </p:spTree>
    <p:extLst>
      <p:ext uri="{BB962C8B-B14F-4D97-AF65-F5344CB8AC3E}">
        <p14:creationId xmlns:p14="http://schemas.microsoft.com/office/powerpoint/2010/main" val="3577903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28B15-5EE7-58B2-8D0C-253E2A731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9E90-FDD6-9D34-BF47-3D9C68AD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Independent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941677-1E03-D2D1-A607-336CD01EE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We saw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 are independent continuous random variables 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br>
                  <a:rPr lang="en-US"/>
                </a:br>
                <a:r>
                  <a:rPr lang="en-US"/>
                  <a:t>Or equivalently: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For the dart example earlier, where X and Y independent?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Why or why not?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941677-1E03-D2D1-A607-336CD01EE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1699255-61C4-237C-EFE5-AB7E831FA46C}"/>
              </a:ext>
            </a:extLst>
          </p:cNvPr>
          <p:cNvSpPr/>
          <p:nvPr/>
        </p:nvSpPr>
        <p:spPr>
          <a:xfrm>
            <a:off x="9084366" y="4740898"/>
            <a:ext cx="1431234" cy="14312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2D252-FFCA-B42E-8B9C-3FF133F39D7A}"/>
              </a:ext>
            </a:extLst>
          </p:cNvPr>
          <p:cNvSpPr txBox="1"/>
          <p:nvPr/>
        </p:nvSpPr>
        <p:spPr>
          <a:xfrm>
            <a:off x="9084366" y="6251503"/>
            <a:ext cx="169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 foot radius</a:t>
            </a:r>
          </a:p>
        </p:txBody>
      </p:sp>
    </p:spTree>
    <p:extLst>
      <p:ext uri="{BB962C8B-B14F-4D97-AF65-F5344CB8AC3E}">
        <p14:creationId xmlns:p14="http://schemas.microsoft.com/office/powerpoint/2010/main" val="35897056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25738-BA39-8E58-3E22-235AAA92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B074-CEE2-2E60-8ED6-A822A1DB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Independent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08962D-325A-F807-28BF-C74368B20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We saw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 are independent continuous random variables 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br>
                  <a:rPr lang="en-US"/>
                </a:br>
                <a:r>
                  <a:rPr lang="en-US"/>
                  <a:t>Or equivalently: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For the dart example earlier, where X and Y independent?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Not independent! Example If x = 2, y must be zero.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08962D-325A-F807-28BF-C74368B20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2B544E25-92E7-8C16-2108-41C4859C2E3E}"/>
              </a:ext>
            </a:extLst>
          </p:cNvPr>
          <p:cNvSpPr/>
          <p:nvPr/>
        </p:nvSpPr>
        <p:spPr>
          <a:xfrm>
            <a:off x="9084366" y="4740898"/>
            <a:ext cx="1431234" cy="14312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548C0-B71F-5FA2-3F0F-5B70F238EB62}"/>
              </a:ext>
            </a:extLst>
          </p:cNvPr>
          <p:cNvSpPr txBox="1"/>
          <p:nvPr/>
        </p:nvSpPr>
        <p:spPr>
          <a:xfrm>
            <a:off x="9084366" y="6251503"/>
            <a:ext cx="169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 foot radius</a:t>
            </a:r>
          </a:p>
        </p:txBody>
      </p:sp>
    </p:spTree>
    <p:extLst>
      <p:ext uri="{BB962C8B-B14F-4D97-AF65-F5344CB8AC3E}">
        <p14:creationId xmlns:p14="http://schemas.microsoft.com/office/powerpoint/2010/main" val="242810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CAFF0-EEE0-7B2E-3B2D-87052665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Review: Distributions of Discrete 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36F98-64C4-FFB7-6881-C4CE0DBB2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7" y="533400"/>
            <a:ext cx="11488745" cy="1667540"/>
          </a:xfrm>
        </p:spPr>
        <p:txBody>
          <a:bodyPr/>
          <a:lstStyle/>
          <a:p>
            <a:r>
              <a:rPr lang="en-US"/>
              <a:t>For a discrete random variable, we have the notion of the distribution of a random variable.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Enumeration of every value and its probability.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C07B4FE-3088-3E81-8715-9C8E692175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2370349"/>
                  </p:ext>
                </p:extLst>
              </p:nvPr>
            </p:nvGraphicFramePr>
            <p:xfrm>
              <a:off x="8803758" y="1173374"/>
              <a:ext cx="2881647" cy="548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5296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2306351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</a:tblGrid>
                  <a:tr h="25964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𝑋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=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Inter Light" panose="02000403000000020004" pitchFamily="2" charset="0"/>
                                        <a:cs typeface="Inter Light" panose="02000403000000020004" pitchFamily="2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i="0">
                            <a:latin typeface="Inter Light" panose="02000403000000020004" pitchFamily="2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2060275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963023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670219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8373702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176802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6/36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253148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2913607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483125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7893279"/>
                      </a:ext>
                    </a:extLst>
                  </a:tr>
                  <a:tr h="259644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6575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C07B4FE-3088-3E81-8715-9C8E692175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2370349"/>
                  </p:ext>
                </p:extLst>
              </p:nvPr>
            </p:nvGraphicFramePr>
            <p:xfrm>
              <a:off x="8803758" y="1173374"/>
              <a:ext cx="2881647" cy="548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75296">
                      <a:extLst>
                        <a:ext uri="{9D8B030D-6E8A-4147-A177-3AD203B41FA5}">
                          <a16:colId xmlns:a16="http://schemas.microsoft.com/office/drawing/2014/main" val="3410558925"/>
                        </a:ext>
                      </a:extLst>
                    </a:gridCol>
                    <a:gridCol w="2306351">
                      <a:extLst>
                        <a:ext uri="{9D8B030D-6E8A-4147-A177-3AD203B41FA5}">
                          <a16:colId xmlns:a16="http://schemas.microsoft.com/office/drawing/2014/main" val="335003511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64" t="-1333" r="-408511" b="-1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066" t="-1333" r="-1319" b="-1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206027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96302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67021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83737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1768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61204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6/36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69748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5/36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25314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4/36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291360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3/36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44831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2/36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789327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latin typeface="Inter Light" panose="02000403000000020004" pitchFamily="2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a:t>1/36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65753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D93CAD-C6FA-972E-C122-2B22283AC5FB}"/>
                  </a:ext>
                </a:extLst>
              </p:cNvPr>
              <p:cNvSpPr txBox="1"/>
              <p:nvPr/>
            </p:nvSpPr>
            <p:spPr>
              <a:xfrm>
                <a:off x="93657" y="2547902"/>
                <a:ext cx="7965822" cy="3280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The function that maps each value to its probability is called the </a:t>
                </a:r>
                <a:r>
                  <a:rPr lang="en-US" sz="2400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Probability Mass Function</a:t>
                </a:r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.</a:t>
                </a:r>
              </a:p>
              <a:p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Examples: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The PMF of rolling two six sided dice is to the right.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The PMF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𝑋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Binomial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)</m:t>
                    </m:r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  <m:t>1−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The PMF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Geometric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)</m:t>
                    </m:r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  <m:t>1−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𝑝</m:t>
                    </m:r>
                  </m:oMath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D93CAD-C6FA-972E-C122-2B22283A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7" y="2547902"/>
                <a:ext cx="7965822" cy="3280129"/>
              </a:xfrm>
              <a:prstGeom prst="rect">
                <a:avLst/>
              </a:prstGeom>
              <a:blipFill>
                <a:blip r:embed="rId3"/>
                <a:stretch>
                  <a:fillRect l="-1148" t="-1487" b="-3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6BE38B8-8E80-35EC-A70F-2C5D315284F8}"/>
              </a:ext>
            </a:extLst>
          </p:cNvPr>
          <p:cNvSpPr txBox="1"/>
          <p:nvPr/>
        </p:nvSpPr>
        <p:spPr>
          <a:xfrm>
            <a:off x="114923" y="6185626"/>
            <a:ext cx="836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PMF is just a new term for something we’ve seen before.</a:t>
            </a:r>
          </a:p>
        </p:txBody>
      </p:sp>
    </p:spTree>
    <p:extLst>
      <p:ext uri="{BB962C8B-B14F-4D97-AF65-F5344CB8AC3E}">
        <p14:creationId xmlns:p14="http://schemas.microsoft.com/office/powerpoint/2010/main" val="41457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33339-480C-B188-9E7D-94DBF9B70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FB29-D4AE-7255-0788-53B867F60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483" y="2878327"/>
            <a:ext cx="5067037" cy="2387601"/>
          </a:xfrm>
        </p:spPr>
        <p:txBody>
          <a:bodyPr>
            <a:normAutofit/>
          </a:bodyPr>
          <a:lstStyle/>
          <a:p>
            <a:r>
              <a:rPr lang="en-US"/>
              <a:t>Summary and Reflections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B9619-0E77-3251-6DE5-241CC3767F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23, CS70 Fall 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460D0D-DF2D-3A9C-E3DB-B9841759DF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endParaRPr lang="en-US" b="1">
              <a:solidFill>
                <a:schemeClr val="accent3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D545EDC-9C7C-8A2A-BD9C-2727A8D342F6}"/>
              </a:ext>
            </a:extLst>
          </p:cNvPr>
          <p:cNvSpPr txBox="1">
            <a:spLocks/>
          </p:cNvSpPr>
          <p:nvPr/>
        </p:nvSpPr>
        <p:spPr>
          <a:xfrm>
            <a:off x="6248400" y="2174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72C8293-148D-FBA4-FF2A-A5B53CB2A9F2}"/>
              </a:ext>
            </a:extLst>
          </p:cNvPr>
          <p:cNvSpPr txBox="1">
            <a:spLocks/>
          </p:cNvSpPr>
          <p:nvPr/>
        </p:nvSpPr>
        <p:spPr>
          <a:xfrm>
            <a:off x="6096000" y="76200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Continuous Probability Distributions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The Exponential Distribution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Expectation and Variance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Joint Distributions and Independence</a:t>
            </a:r>
          </a:p>
          <a:p>
            <a:r>
              <a:rPr lang="en-US" b="1">
                <a:solidFill>
                  <a:schemeClr val="accent3"/>
                </a:solidFill>
              </a:rPr>
              <a:t>Summary and Reflections</a:t>
            </a:r>
          </a:p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389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D9C6E-FC5E-B7BC-2CA1-C2B5B0380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0DC5-D217-E7DF-93A2-C87700BA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Discrete vs. Continuous Probability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99105F-4124-2DC2-298A-C4CD60D75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912539" cy="5638732"/>
              </a:xfrm>
            </p:spPr>
            <p:txBody>
              <a:bodyPr/>
              <a:lstStyle/>
              <a:p>
                <a:r>
                  <a:rPr lang="en-US"/>
                  <a:t>Before today, our random variables variables had a discrete range, i.e. either finite or countably infinite.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range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Geometric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2, …</m:t>
                        </m:r>
                      </m:e>
                    </m:d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We considered the </a:t>
                </a:r>
                <a:r>
                  <a:rPr lang="en-US" b="1">
                    <a:solidFill>
                      <a:schemeClr val="accent3"/>
                    </a:solidFill>
                  </a:rPr>
                  <a:t>space of sample points first</a:t>
                </a:r>
                <a:r>
                  <a:rPr lang="en-US"/>
                  <a:t>,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𝑇𝑇𝑇𝑇𝑇𝐻</m:t>
                    </m:r>
                  </m:oMath>
                </a14:m>
                <a:r>
                  <a:rPr lang="en-US"/>
                  <a:t>, and later defined events in terms of sums of probabilities of sample points.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Example,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(3, 0.5)</m:t>
                    </m:r>
                  </m:oMath>
                </a14:m>
                <a:r>
                  <a:rPr lang="en-US"/>
                  <a:t>, then: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𝐻𝑇𝑇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𝑇𝐻𝑇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𝑇𝑇𝐻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 probability of an event defined by random variable equality was given by the “probability mass function”. We did not use this term before today.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Example: </a:t>
                </a:r>
                <a:r>
                  <a:rPr lang="en-US" err="1"/>
                  <a:t>pmf</a:t>
                </a:r>
                <a:r>
                  <a:rPr lang="en-US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above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 1, 2, 3]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99105F-4124-2DC2-298A-C4CD60D75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912539" cy="5638732"/>
              </a:xfrm>
              <a:blipFill>
                <a:blip r:embed="rId2"/>
                <a:stretch>
                  <a:fillRect l="-745" t="-901" r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5747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C61C2-832C-0F42-0375-28E5F38AE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055C-FF8F-9B79-ADF3-9E5751A0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Discrete vs. Continuous Probability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CF527-64A6-D390-0AE0-9FAD91BE82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8" y="533400"/>
                <a:ext cx="11793542" cy="5638732"/>
              </a:xfrm>
            </p:spPr>
            <p:txBody>
              <a:bodyPr/>
              <a:lstStyle/>
              <a:p>
                <a:r>
                  <a:rPr lang="en-US" dirty="0"/>
                  <a:t>Before today, our random variables variables had a discrete range, i.e. either finite or countably infinite.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range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Geometric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2, …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considered the </a:t>
                </a:r>
                <a:r>
                  <a:rPr lang="en-US" b="1" dirty="0">
                    <a:solidFill>
                      <a:schemeClr val="accent3"/>
                    </a:solidFill>
                  </a:rPr>
                  <a:t>space of sample points first</a:t>
                </a:r>
                <a:r>
                  <a:rPr lang="en-US" dirty="0"/>
                  <a:t>,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𝑇𝑇𝑇𝑇𝑇𝐻</m:t>
                    </m:r>
                  </m:oMath>
                </a14:m>
                <a:r>
                  <a:rPr lang="en-US" dirty="0"/>
                  <a:t>, and later defined events in terms of sums of probabilities of sample points.</a:t>
                </a:r>
              </a:p>
              <a:p>
                <a:endParaRPr lang="en-US" dirty="0"/>
              </a:p>
              <a:p>
                <a:r>
                  <a:rPr lang="en-US" dirty="0"/>
                  <a:t>By contrast, for continuous probability distributions, we think about </a:t>
                </a:r>
                <a:r>
                  <a:rPr lang="en-US" b="1" dirty="0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events first</a:t>
                </a:r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CDF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, which is the probability of the event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less than or equal to a.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Probability of any specific outcome is zero!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More generally, we only ever care about the probability of intervals (or unions of intervals).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PDF is the continuous analog of the PMF, but PDF outputs are not probabilities.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CF527-64A6-D390-0AE0-9FAD91BE82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8" y="533400"/>
                <a:ext cx="11793542" cy="5638732"/>
              </a:xfrm>
              <a:blipFill>
                <a:blip r:embed="rId2"/>
                <a:stretch>
                  <a:fillRect l="-753" t="-901" r="-1398" b="-5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58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FD501-6DA0-E68A-3C2C-24A16A215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C8DA-C10D-902B-C818-5DE45919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Framing: A Random Variable with Range [0, 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894A29-352B-6CA2-33FF-224233FE46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Imagine that we choose a real number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, uniformly at random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For this random variable, the probability mass function is not useful.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=0.3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b="0" i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0, 2</m:t>
                        </m:r>
                      </m:e>
                    </m:d>
                  </m:oMath>
                </a14:m>
                <a:r>
                  <a:rPr lang="en-US" sz="2400" b="0" i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 sz="2400" b="0" i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There is, however, a useful analogue called the “probability density function”, that looks like this: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894A29-352B-6CA2-33FF-224233FE46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5FBC34A-4A67-C305-F1D0-CAB749125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829" y="3429000"/>
            <a:ext cx="7772400" cy="3268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DAB232-D396-05A1-8011-221C450BF876}"/>
              </a:ext>
            </a:extLst>
          </p:cNvPr>
          <p:cNvSpPr/>
          <p:nvPr/>
        </p:nvSpPr>
        <p:spPr>
          <a:xfrm>
            <a:off x="1932050" y="3429000"/>
            <a:ext cx="435145" cy="2589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C51CC-B144-62ED-4568-8F96B66F3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4E33EE09-78A8-2C17-ADC3-CCFD3D84A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27" y="1542198"/>
            <a:ext cx="10121946" cy="5060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CFF00E-BB15-F4E0-A7B8-7B2171FF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Framing: A Random Variable with Range [0, 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61041B-0815-2FF2-CEA6-2EDF9208BE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954908" cy="5638732"/>
              </a:xfrm>
            </p:spPr>
            <p:txBody>
              <a:bodyPr/>
              <a:lstStyle/>
              <a:p>
                <a:r>
                  <a:rPr lang="en-US"/>
                  <a:t>Imagine that we choose a real number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, uniformly at random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 “probability mass function” is not useful, always zero.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 </a:t>
                </a:r>
                <a:r>
                  <a:rPr lang="en-US" sz="2400" b="0" i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“probability density function” looks like this: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endParaRPr lang="en-US" sz="1600"/>
              </a:p>
              <a:p>
                <a:r>
                  <a:rPr lang="en-US"/>
                  <a:t>What should be the y-value of the PDF in the non-zero region? https://</a:t>
                </a:r>
                <a:r>
                  <a:rPr lang="en-US" err="1"/>
                  <a:t>joshh.ug</a:t>
                </a:r>
                <a:r>
                  <a:rPr lang="en-US"/>
                  <a:t>/A</a:t>
                </a:r>
              </a:p>
              <a:p>
                <a:endParaRPr lang="en-US" sz="2400" b="0" i="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61041B-0815-2FF2-CEA6-2EDF9208BE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954908" cy="5638732"/>
              </a:xfrm>
              <a:blipFill>
                <a:blip r:embed="rId4"/>
                <a:stretch>
                  <a:fillRect l="-765" t="-541" b="-1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8ABE802-74D9-58D7-1C2F-7970DA6B373B}"/>
              </a:ext>
            </a:extLst>
          </p:cNvPr>
          <p:cNvSpPr/>
          <p:nvPr/>
        </p:nvSpPr>
        <p:spPr>
          <a:xfrm>
            <a:off x="1474158" y="2282588"/>
            <a:ext cx="559358" cy="328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99311-1D10-674C-C5A5-66EB0F455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424" y="2311592"/>
            <a:ext cx="2566345" cy="25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99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829E3-C1CD-F2E0-22F2-C927ECAD5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E07C0496-FE8D-6FC2-0653-0B5B7235D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61" y="2751161"/>
            <a:ext cx="8213677" cy="4106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991F61-85A5-2149-64E9-9EA43094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Framing: A Random Variable with Range [0, 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9339B-744A-C1CB-BF9F-15D1CF8980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488745" cy="2141561"/>
              </a:xfrm>
            </p:spPr>
            <p:txBody>
              <a:bodyPr/>
              <a:lstStyle/>
              <a:p>
                <a:r>
                  <a:rPr lang="en-US"/>
                  <a:t>Imagine that we choose a real number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, uniformly at random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/>
                  <a:t>, we compute the area under the probability density function,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For this PDF, we can find the area by inspection. It’s a rectangle with width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/>
                  <a:t> and height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/>
                  <a:t>, so area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2×0.5=1</m:t>
                    </m:r>
                  </m:oMath>
                </a14:m>
                <a:r>
                  <a:rPr lang="en-US"/>
                  <a:t>. More generally, we can use integration.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9339B-744A-C1CB-BF9F-15D1CF8980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488745" cy="2141561"/>
              </a:xfrm>
              <a:blipFill>
                <a:blip r:embed="rId4"/>
                <a:stretch>
                  <a:fillRect l="-796" t="-1425" r="-26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DF9F1EF-A475-8F41-BE94-553AA45B2FB0}"/>
              </a:ext>
            </a:extLst>
          </p:cNvPr>
          <p:cNvSpPr txBox="1"/>
          <p:nvPr/>
        </p:nvSpPr>
        <p:spPr>
          <a:xfrm>
            <a:off x="171450" y="4451866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 picked 0.5!</a:t>
            </a:r>
          </a:p>
        </p:txBody>
      </p:sp>
    </p:spTree>
    <p:extLst>
      <p:ext uri="{BB962C8B-B14F-4D97-AF65-F5344CB8AC3E}">
        <p14:creationId xmlns:p14="http://schemas.microsoft.com/office/powerpoint/2010/main" val="453469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saAndJoshColorScheme">
      <a:dk1>
        <a:srgbClr val="000000"/>
      </a:dk1>
      <a:lt1>
        <a:srgbClr val="FFFFFF"/>
      </a:lt1>
      <a:dk2>
        <a:srgbClr val="B7B7B7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967</TotalTime>
  <Words>3849</Words>
  <Application>Microsoft Macintosh PowerPoint</Application>
  <PresentationFormat>Widescreen</PresentationFormat>
  <Paragraphs>620</Paragraphs>
  <Slides>62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Aptos</vt:lpstr>
      <vt:lpstr>Arial</vt:lpstr>
      <vt:lpstr>Cambria Math</vt:lpstr>
      <vt:lpstr>Courier New</vt:lpstr>
      <vt:lpstr>Inter</vt:lpstr>
      <vt:lpstr>Inter Light</vt:lpstr>
      <vt:lpstr>Inter Medium</vt:lpstr>
      <vt:lpstr>Wingdings</vt:lpstr>
      <vt:lpstr>Office Theme</vt:lpstr>
      <vt:lpstr>Today: An Experiment </vt:lpstr>
      <vt:lpstr>Continuous Probability Distributions</vt:lpstr>
      <vt:lpstr>Framing: A Random Variable with Range [0, 2]</vt:lpstr>
      <vt:lpstr>Framing: A Random Variable with Range [0, 2]</vt:lpstr>
      <vt:lpstr>Framing: A Random Variable with Range [0, 2]</vt:lpstr>
      <vt:lpstr>Review: Distributions of Discrete Random Variables</vt:lpstr>
      <vt:lpstr>Framing: A Random Variable with Range [0, 2]</vt:lpstr>
      <vt:lpstr>Framing: A Random Variable with Range [0, 2]</vt:lpstr>
      <vt:lpstr>Framing: A Random Variable with Range [0, 2]</vt:lpstr>
      <vt:lpstr>Probability Density Function (as described in the notes)</vt:lpstr>
      <vt:lpstr>Another Example Distribution: The Triangle Distribution</vt:lpstr>
      <vt:lpstr>Another Example Distribution: The Triangle Distribution</vt:lpstr>
      <vt:lpstr>Another Example Distribution: The Triangle Distribution</vt:lpstr>
      <vt:lpstr>The Cumulative Density Function</vt:lpstr>
      <vt:lpstr>Cumulative Density Function Example 1: Uniform Distribution</vt:lpstr>
      <vt:lpstr>Cumulative Density Function Example 2: Uniform Distribution</vt:lpstr>
      <vt:lpstr>Applying a CDF</vt:lpstr>
      <vt:lpstr>Applying a CDF</vt:lpstr>
      <vt:lpstr>The Exponential Distribution</vt:lpstr>
      <vt:lpstr>Modeling Problem: Waiting Time for an Emission</vt:lpstr>
      <vt:lpstr>Modeling Problem: Waiting Time for an Emission</vt:lpstr>
      <vt:lpstr>Modeling Problem: Waiting Time for an Emission</vt:lpstr>
      <vt:lpstr>Modeling Problem: Waiting Time for an Emission</vt:lpstr>
      <vt:lpstr>Result vs. Temporal Resolution</vt:lpstr>
      <vt:lpstr>Closed Form for Infinite Temporal Resolution</vt:lpstr>
      <vt:lpstr>Closed Form for Infinite Temporal Resolution (More General)</vt:lpstr>
      <vt:lpstr>Exponential Distribution</vt:lpstr>
      <vt:lpstr>Exponential Distribution</vt:lpstr>
      <vt:lpstr>Exponential Distribution</vt:lpstr>
      <vt:lpstr>Exponential Distribution</vt:lpstr>
      <vt:lpstr>Application of an Exponential Random Variable</vt:lpstr>
      <vt:lpstr>Application of an Exponential Random Variable</vt:lpstr>
      <vt:lpstr>The PDF and CDF of an Exponential Random Variable (Visually)</vt:lpstr>
      <vt:lpstr>Expectation and Variance</vt:lpstr>
      <vt:lpstr>Expectation of a Continuous Random Variable</vt:lpstr>
      <vt:lpstr>Expectation of a Continuous Random Variable</vt:lpstr>
      <vt:lpstr>Expectation of a Geometric Random Variable</vt:lpstr>
      <vt:lpstr>Definition of Expectation for Continuous Random Variable</vt:lpstr>
      <vt:lpstr>Expectation for X~Geometric(λ)</vt:lpstr>
      <vt:lpstr>Expectation for X~Geometric(λ)</vt:lpstr>
      <vt:lpstr>Expectation of a Geometric Random Variable</vt:lpstr>
      <vt:lpstr>Definition of Variance for Continuous Random Variable</vt:lpstr>
      <vt:lpstr>Expectation for X~Geometric(λ)</vt:lpstr>
      <vt:lpstr>Expectation for X~Geometric(λ)</vt:lpstr>
      <vt:lpstr>Geometric vs. Exponential</vt:lpstr>
      <vt:lpstr>Geometric vs. Exponential</vt:lpstr>
      <vt:lpstr>Expectation and Variance of a Uniform Random Variable</vt:lpstr>
      <vt:lpstr>Joint Distributions and Independence</vt:lpstr>
      <vt:lpstr>Joint Distributions and Independence</vt:lpstr>
      <vt:lpstr>Review: Joint Distributions (Discrete)</vt:lpstr>
      <vt:lpstr>Joint Density</vt:lpstr>
      <vt:lpstr>Joint Density Example</vt:lpstr>
      <vt:lpstr>Marginal Probabilities</vt:lpstr>
      <vt:lpstr>Marginal Probabilities</vt:lpstr>
      <vt:lpstr>Marginal Density Example</vt:lpstr>
      <vt:lpstr>Marginal Density Example</vt:lpstr>
      <vt:lpstr>Marginal Density Example</vt:lpstr>
      <vt:lpstr>Independent Random Variables</vt:lpstr>
      <vt:lpstr>Independent Random Variables</vt:lpstr>
      <vt:lpstr>Summary and Reflections</vt:lpstr>
      <vt:lpstr>Discrete vs. Continuous Probability Distributions</vt:lpstr>
      <vt:lpstr>Discrete vs. Continuous Probability Distributions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Joshua Hug</dc:creator>
  <cp:lastModifiedBy>Hug, J.A. (Josh)</cp:lastModifiedBy>
  <cp:revision>3</cp:revision>
  <cp:lastPrinted>2024-11-15T01:08:20Z</cp:lastPrinted>
  <dcterms:created xsi:type="dcterms:W3CDTF">2024-10-03T17:23:53Z</dcterms:created>
  <dcterms:modified xsi:type="dcterms:W3CDTF">2025-11-21T18:23:44Z</dcterms:modified>
</cp:coreProperties>
</file>